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06" r:id="rId4"/>
  </p:sldMasterIdLst>
  <p:notesMasterIdLst>
    <p:notesMasterId r:id="rId7"/>
  </p:notesMasterIdLst>
  <p:handoutMasterIdLst>
    <p:handoutMasterId r:id="rId8"/>
  </p:handoutMasterIdLst>
  <p:sldIdLst>
    <p:sldId id="279" r:id="rId5"/>
    <p:sldId id="282" r:id="rId6"/>
  </p:sldIdLst>
  <p:sldSz cx="9144000" cy="5143500" type="screen16x9"/>
  <p:notesSz cx="6858000" cy="9144000"/>
  <p:embeddedFontLst>
    <p:embeddedFont>
      <p:font typeface="Helvetica Neue" panose="020B0604020202020204" charset="0"/>
      <p:regular r:id="rId9"/>
      <p:bold r:id="rId10"/>
      <p:italic r:id="rId11"/>
      <p:boldItalic r:id="rId12"/>
    </p:embeddedFont>
    <p:embeddedFont>
      <p:font typeface="Oswald" panose="00000500000000000000" pitchFamily="2" charset="0"/>
      <p:regular r:id="rId13"/>
      <p:bold r:id="rId14"/>
      <p:italic r:id="rId15"/>
      <p:boldItalic r:id="rId16"/>
    </p:embeddedFont>
    <p:embeddedFont>
      <p:font typeface="Oswald Light" panose="00000400000000000000" pitchFamily="2" charset="0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5443" userDrawn="1">
          <p15:clr>
            <a:srgbClr val="747775"/>
          </p15:clr>
        </p15:guide>
        <p15:guide id="2" pos="227" userDrawn="1">
          <p15:clr>
            <a:srgbClr val="747775"/>
          </p15:clr>
        </p15:guide>
        <p15:guide id="3" orient="horz" pos="3005" userDrawn="1">
          <p15:clr>
            <a:srgbClr val="747775"/>
          </p15:clr>
        </p15:guide>
        <p15:guide id="4" orient="horz" pos="305" userDrawn="1">
          <p15:clr>
            <a:srgbClr val="747775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C59"/>
    <a:srgbClr val="C51D1D"/>
    <a:srgbClr val="FF6600"/>
    <a:srgbClr val="CCECFF"/>
    <a:srgbClr val="FFCC99"/>
    <a:srgbClr val="FFCC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60" autoAdjust="0"/>
  </p:normalViewPr>
  <p:slideViewPr>
    <p:cSldViewPr snapToGrid="0">
      <p:cViewPr varScale="1">
        <p:scale>
          <a:sx n="117" d="100"/>
          <a:sy n="117" d="100"/>
        </p:scale>
        <p:origin x="228" y="285"/>
      </p:cViewPr>
      <p:guideLst>
        <p:guide pos="5443"/>
        <p:guide pos="227"/>
        <p:guide orient="horz" pos="3005"/>
        <p:guide orient="horz" pos="30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customXml" Target="../customXml/item2.xml"/><Relationship Id="rId16" Type="http://schemas.openxmlformats.org/officeDocument/2006/relationships/font" Target="fonts/font8.fntdata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3.fntdata"/><Relationship Id="rId5" Type="http://schemas.openxmlformats.org/officeDocument/2006/relationships/slide" Target="slides/slide1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300EB-AED9-45FC-96A9-7BF0E9068442}" type="datetimeFigureOut">
              <a:rPr lang="fr-FR" smtClean="0"/>
              <a:t>17/05/2025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A31DA-775B-4BD5-B837-05D3DB2C33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618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2081b4fffa9_2_4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28" name="Google Shape;528;g2081b4fffa9_2_47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dirty="0">
                <a:latin typeface="Calibri"/>
                <a:cs typeface="Calibri"/>
              </a:rPr>
              <a:t>POUVOIRS PUBLICS</a:t>
            </a:r>
          </a:p>
        </p:txBody>
      </p:sp>
    </p:spTree>
    <p:extLst>
      <p:ext uri="{BB962C8B-B14F-4D97-AF65-F5344CB8AC3E}">
        <p14:creationId xmlns:p14="http://schemas.microsoft.com/office/powerpoint/2010/main" val="1468456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2081b4fffa9_2_4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28" name="Google Shape;528;g2081b4fffa9_2_47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dirty="0">
                <a:latin typeface="Calibri"/>
                <a:cs typeface="Calibri"/>
              </a:rPr>
              <a:t>POUVOIRS PUBLICS</a:t>
            </a:r>
          </a:p>
        </p:txBody>
      </p:sp>
    </p:spTree>
    <p:extLst>
      <p:ext uri="{BB962C8B-B14F-4D97-AF65-F5344CB8AC3E}">
        <p14:creationId xmlns:p14="http://schemas.microsoft.com/office/powerpoint/2010/main" val="1605915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>
  <p:cSld name="Title and Conten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/>
          <p:nvPr/>
        </p:nvSpPr>
        <p:spPr>
          <a:xfrm>
            <a:off x="9007957" y="2258176"/>
            <a:ext cx="136043" cy="164624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lnTo>
                  <a:pt x="19300" y="492"/>
                </a:lnTo>
                <a:lnTo>
                  <a:pt x="11437" y="2700"/>
                </a:lnTo>
                <a:lnTo>
                  <a:pt x="3574" y="6220"/>
                </a:lnTo>
                <a:lnTo>
                  <a:pt x="0" y="10922"/>
                </a:lnTo>
                <a:lnTo>
                  <a:pt x="3775" y="15625"/>
                </a:lnTo>
                <a:lnTo>
                  <a:pt x="12079" y="19146"/>
                </a:lnTo>
                <a:lnTo>
                  <a:pt x="20384" y="21354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ABA498">
              <a:alpha val="13725"/>
            </a:srgbClr>
          </a:solidFill>
          <a:ln>
            <a:noFill/>
          </a:ln>
        </p:spPr>
        <p:txBody>
          <a:bodyPr spcFirstLastPara="1" wrap="square" lIns="34275" tIns="34275" rIns="342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1" name="Google Shape;61;p15"/>
          <p:cNvGrpSpPr/>
          <p:nvPr/>
        </p:nvGrpSpPr>
        <p:grpSpPr>
          <a:xfrm>
            <a:off x="6357062" y="2336989"/>
            <a:ext cx="2506781" cy="2499857"/>
            <a:chOff x="0" y="0"/>
            <a:chExt cx="3342374" cy="3333141"/>
          </a:xfrm>
        </p:grpSpPr>
        <p:sp>
          <p:nvSpPr>
            <p:cNvPr id="62" name="Google Shape;62;p15"/>
            <p:cNvSpPr/>
            <p:nvPr/>
          </p:nvSpPr>
          <p:spPr>
            <a:xfrm>
              <a:off x="0" y="2713786"/>
              <a:ext cx="2200517" cy="619355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600" y="20911"/>
                  </a:moveTo>
                  <a:lnTo>
                    <a:pt x="20938" y="19180"/>
                  </a:lnTo>
                  <a:lnTo>
                    <a:pt x="18977" y="14890"/>
                  </a:lnTo>
                  <a:lnTo>
                    <a:pt x="15754" y="9400"/>
                  </a:lnTo>
                  <a:lnTo>
                    <a:pt x="11310" y="4069"/>
                  </a:lnTo>
                  <a:lnTo>
                    <a:pt x="10710" y="3517"/>
                  </a:lnTo>
                  <a:lnTo>
                    <a:pt x="10122" y="3015"/>
                  </a:lnTo>
                  <a:lnTo>
                    <a:pt x="9547" y="2560"/>
                  </a:lnTo>
                  <a:lnTo>
                    <a:pt x="8984" y="2150"/>
                  </a:lnTo>
                  <a:lnTo>
                    <a:pt x="8435" y="1783"/>
                  </a:lnTo>
                  <a:lnTo>
                    <a:pt x="7898" y="1457"/>
                  </a:lnTo>
                  <a:lnTo>
                    <a:pt x="7376" y="1170"/>
                  </a:lnTo>
                  <a:lnTo>
                    <a:pt x="6868" y="920"/>
                  </a:lnTo>
                  <a:lnTo>
                    <a:pt x="6375" y="706"/>
                  </a:lnTo>
                  <a:lnTo>
                    <a:pt x="5897" y="524"/>
                  </a:lnTo>
                  <a:lnTo>
                    <a:pt x="5435" y="373"/>
                  </a:lnTo>
                  <a:lnTo>
                    <a:pt x="4989" y="250"/>
                  </a:lnTo>
                  <a:lnTo>
                    <a:pt x="4559" y="155"/>
                  </a:lnTo>
                  <a:lnTo>
                    <a:pt x="4145" y="84"/>
                  </a:lnTo>
                  <a:lnTo>
                    <a:pt x="3749" y="36"/>
                  </a:lnTo>
                  <a:lnTo>
                    <a:pt x="3371" y="8"/>
                  </a:lnTo>
                  <a:lnTo>
                    <a:pt x="3010" y="0"/>
                  </a:lnTo>
                  <a:lnTo>
                    <a:pt x="1732" y="116"/>
                  </a:lnTo>
                  <a:lnTo>
                    <a:pt x="787" y="370"/>
                  </a:lnTo>
                  <a:lnTo>
                    <a:pt x="201" y="625"/>
                  </a:lnTo>
                  <a:lnTo>
                    <a:pt x="0" y="741"/>
                  </a:lnTo>
                  <a:lnTo>
                    <a:pt x="661" y="2452"/>
                  </a:lnTo>
                  <a:lnTo>
                    <a:pt x="2621" y="6697"/>
                  </a:lnTo>
                  <a:lnTo>
                    <a:pt x="5845" y="12145"/>
                  </a:lnTo>
                  <a:lnTo>
                    <a:pt x="10298" y="17461"/>
                  </a:lnTo>
                  <a:lnTo>
                    <a:pt x="10910" y="18023"/>
                  </a:lnTo>
                  <a:lnTo>
                    <a:pt x="11508" y="18535"/>
                  </a:lnTo>
                  <a:lnTo>
                    <a:pt x="12094" y="18999"/>
                  </a:lnTo>
                  <a:lnTo>
                    <a:pt x="12666" y="19417"/>
                  </a:lnTo>
                  <a:lnTo>
                    <a:pt x="13225" y="19790"/>
                  </a:lnTo>
                  <a:lnTo>
                    <a:pt x="13769" y="20122"/>
                  </a:lnTo>
                  <a:lnTo>
                    <a:pt x="14298" y="20413"/>
                  </a:lnTo>
                  <a:lnTo>
                    <a:pt x="14813" y="20668"/>
                  </a:lnTo>
                  <a:lnTo>
                    <a:pt x="15312" y="20886"/>
                  </a:lnTo>
                  <a:lnTo>
                    <a:pt x="15795" y="21070"/>
                  </a:lnTo>
                  <a:lnTo>
                    <a:pt x="16262" y="21224"/>
                  </a:lnTo>
                  <a:lnTo>
                    <a:pt x="16712" y="21348"/>
                  </a:lnTo>
                  <a:lnTo>
                    <a:pt x="17145" y="21444"/>
                  </a:lnTo>
                  <a:lnTo>
                    <a:pt x="17560" y="21515"/>
                  </a:lnTo>
                  <a:lnTo>
                    <a:pt x="17958" y="21564"/>
                  </a:lnTo>
                  <a:lnTo>
                    <a:pt x="18337" y="21592"/>
                  </a:lnTo>
                  <a:lnTo>
                    <a:pt x="18698" y="21600"/>
                  </a:lnTo>
                  <a:lnTo>
                    <a:pt x="19931" y="21492"/>
                  </a:lnTo>
                  <a:lnTo>
                    <a:pt x="20842" y="21256"/>
                  </a:lnTo>
                  <a:lnTo>
                    <a:pt x="21406" y="21019"/>
                  </a:lnTo>
                  <a:lnTo>
                    <a:pt x="21600" y="20911"/>
                  </a:lnTo>
                  <a:close/>
                </a:path>
              </a:pathLst>
            </a:custGeom>
            <a:solidFill>
              <a:srgbClr val="ABA498">
                <a:alpha val="13725"/>
              </a:srgbClr>
            </a:solidFill>
            <a:ln>
              <a:noFill/>
            </a:ln>
          </p:spPr>
          <p:txBody>
            <a:bodyPr spcFirstLastPara="1" wrap="square" lIns="34275" tIns="34275" rIns="342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15"/>
            <p:cNvSpPr/>
            <p:nvPr/>
          </p:nvSpPr>
          <p:spPr>
            <a:xfrm>
              <a:off x="384594" y="1803094"/>
              <a:ext cx="1975956" cy="112797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600" y="21600"/>
                  </a:moveTo>
                  <a:lnTo>
                    <a:pt x="21028" y="20348"/>
                  </a:lnTo>
                  <a:lnTo>
                    <a:pt x="19265" y="17083"/>
                  </a:lnTo>
                  <a:lnTo>
                    <a:pt x="16243" y="12546"/>
                  </a:lnTo>
                  <a:lnTo>
                    <a:pt x="11893" y="7475"/>
                  </a:lnTo>
                  <a:lnTo>
                    <a:pt x="7204" y="3443"/>
                  </a:lnTo>
                  <a:lnTo>
                    <a:pt x="3430" y="1191"/>
                  </a:lnTo>
                  <a:lnTo>
                    <a:pt x="915" y="213"/>
                  </a:lnTo>
                  <a:lnTo>
                    <a:pt x="0" y="0"/>
                  </a:lnTo>
                  <a:lnTo>
                    <a:pt x="572" y="1241"/>
                  </a:lnTo>
                  <a:lnTo>
                    <a:pt x="2335" y="4480"/>
                  </a:lnTo>
                  <a:lnTo>
                    <a:pt x="5360" y="8997"/>
                  </a:lnTo>
                  <a:lnTo>
                    <a:pt x="9720" y="14068"/>
                  </a:lnTo>
                  <a:lnTo>
                    <a:pt x="14416" y="18120"/>
                  </a:lnTo>
                  <a:lnTo>
                    <a:pt x="18184" y="20390"/>
                  </a:lnTo>
                  <a:lnTo>
                    <a:pt x="20690" y="21382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ABA498">
                <a:alpha val="13725"/>
              </a:srgbClr>
            </a:solidFill>
            <a:ln>
              <a:noFill/>
            </a:ln>
          </p:spPr>
          <p:txBody>
            <a:bodyPr spcFirstLastPara="1" wrap="square" lIns="34275" tIns="34275" rIns="342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15"/>
            <p:cNvSpPr/>
            <p:nvPr/>
          </p:nvSpPr>
          <p:spPr>
            <a:xfrm>
              <a:off x="997242" y="1002360"/>
              <a:ext cx="1616482" cy="1600912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600" y="21600"/>
                  </a:moveTo>
                  <a:lnTo>
                    <a:pt x="21151" y="20565"/>
                  </a:lnTo>
                  <a:lnTo>
                    <a:pt x="19660" y="17781"/>
                  </a:lnTo>
                  <a:lnTo>
                    <a:pt x="16914" y="13728"/>
                  </a:lnTo>
                  <a:lnTo>
                    <a:pt x="12697" y="8887"/>
                  </a:lnTo>
                  <a:lnTo>
                    <a:pt x="7884" y="4643"/>
                  </a:lnTo>
                  <a:lnTo>
                    <a:pt x="3834" y="1905"/>
                  </a:lnTo>
                  <a:lnTo>
                    <a:pt x="1041" y="437"/>
                  </a:lnTo>
                  <a:lnTo>
                    <a:pt x="0" y="0"/>
                  </a:lnTo>
                  <a:lnTo>
                    <a:pt x="451" y="1027"/>
                  </a:lnTo>
                  <a:lnTo>
                    <a:pt x="1947" y="3796"/>
                  </a:lnTo>
                  <a:lnTo>
                    <a:pt x="4703" y="7836"/>
                  </a:lnTo>
                  <a:lnTo>
                    <a:pt x="8934" y="12679"/>
                  </a:lnTo>
                  <a:lnTo>
                    <a:pt x="13749" y="16937"/>
                  </a:lnTo>
                  <a:lnTo>
                    <a:pt x="17787" y="19686"/>
                  </a:lnTo>
                  <a:lnTo>
                    <a:pt x="20566" y="21161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ABA498">
                <a:alpha val="13725"/>
              </a:srgbClr>
            </a:solidFill>
            <a:ln>
              <a:noFill/>
            </a:ln>
          </p:spPr>
          <p:txBody>
            <a:bodyPr spcFirstLastPara="1" wrap="square" lIns="34275" tIns="34275" rIns="342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15"/>
            <p:cNvSpPr/>
            <p:nvPr/>
          </p:nvSpPr>
          <p:spPr>
            <a:xfrm>
              <a:off x="1796173" y="387515"/>
              <a:ext cx="1147281" cy="1964970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600" y="21600"/>
                  </a:moveTo>
                  <a:lnTo>
                    <a:pt x="21362" y="20689"/>
                  </a:lnTo>
                  <a:lnTo>
                    <a:pt x="20338" y="18180"/>
                  </a:lnTo>
                  <a:lnTo>
                    <a:pt x="18063" y="14405"/>
                  </a:lnTo>
                  <a:lnTo>
                    <a:pt x="14069" y="9696"/>
                  </a:lnTo>
                  <a:lnTo>
                    <a:pt x="9054" y="5333"/>
                  </a:lnTo>
                  <a:lnTo>
                    <a:pt x="4531" y="2317"/>
                  </a:lnTo>
                  <a:lnTo>
                    <a:pt x="1259" y="566"/>
                  </a:lnTo>
                  <a:lnTo>
                    <a:pt x="0" y="0"/>
                  </a:lnTo>
                  <a:lnTo>
                    <a:pt x="243" y="905"/>
                  </a:lnTo>
                  <a:lnTo>
                    <a:pt x="1280" y="3402"/>
                  </a:lnTo>
                  <a:lnTo>
                    <a:pt x="3572" y="7170"/>
                  </a:lnTo>
                  <a:lnTo>
                    <a:pt x="7580" y="11884"/>
                  </a:lnTo>
                  <a:lnTo>
                    <a:pt x="12596" y="16258"/>
                  </a:lnTo>
                  <a:lnTo>
                    <a:pt x="17102" y="19281"/>
                  </a:lnTo>
                  <a:lnTo>
                    <a:pt x="20351" y="21034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ABA498">
                <a:alpha val="13725"/>
              </a:srgbClr>
            </a:solidFill>
            <a:ln>
              <a:noFill/>
            </a:ln>
          </p:spPr>
          <p:txBody>
            <a:bodyPr spcFirstLastPara="1" wrap="square" lIns="34275" tIns="34275" rIns="342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15"/>
            <p:cNvSpPr/>
            <p:nvPr/>
          </p:nvSpPr>
          <p:spPr>
            <a:xfrm>
              <a:off x="2712504" y="0"/>
              <a:ext cx="629870" cy="2194954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600" y="18474"/>
                  </a:moveTo>
                  <a:lnTo>
                    <a:pt x="20645" y="14902"/>
                  </a:lnTo>
                  <a:lnTo>
                    <a:pt x="17423" y="10290"/>
                  </a:lnTo>
                  <a:lnTo>
                    <a:pt x="12120" y="5839"/>
                  </a:lnTo>
                  <a:lnTo>
                    <a:pt x="6596" y="2618"/>
                  </a:lnTo>
                  <a:lnTo>
                    <a:pt x="2255" y="660"/>
                  </a:lnTo>
                  <a:lnTo>
                    <a:pt x="496" y="0"/>
                  </a:lnTo>
                  <a:lnTo>
                    <a:pt x="192" y="815"/>
                  </a:lnTo>
                  <a:lnTo>
                    <a:pt x="0" y="3117"/>
                  </a:lnTo>
                  <a:lnTo>
                    <a:pt x="995" y="6686"/>
                  </a:lnTo>
                  <a:lnTo>
                    <a:pt x="4255" y="11306"/>
                  </a:lnTo>
                  <a:lnTo>
                    <a:pt x="9539" y="15767"/>
                  </a:lnTo>
                  <a:lnTo>
                    <a:pt x="15020" y="18988"/>
                  </a:lnTo>
                  <a:lnTo>
                    <a:pt x="19319" y="20942"/>
                  </a:lnTo>
                  <a:lnTo>
                    <a:pt x="21058" y="21600"/>
                  </a:lnTo>
                  <a:lnTo>
                    <a:pt x="21375" y="20781"/>
                  </a:lnTo>
                  <a:lnTo>
                    <a:pt x="21600" y="18474"/>
                  </a:lnTo>
                  <a:close/>
                </a:path>
              </a:pathLst>
            </a:custGeom>
            <a:solidFill>
              <a:srgbClr val="ABA498">
                <a:alpha val="13725"/>
              </a:srgbClr>
            </a:solidFill>
            <a:ln>
              <a:noFill/>
            </a:ln>
          </p:spPr>
          <p:txBody>
            <a:bodyPr spcFirstLastPara="1" wrap="square" lIns="34275" tIns="34275" rIns="342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7" name="Google Shape;67;p15"/>
          <p:cNvSpPr/>
          <p:nvPr/>
        </p:nvSpPr>
        <p:spPr>
          <a:xfrm>
            <a:off x="6259358" y="4983536"/>
            <a:ext cx="1706527" cy="15996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03" y="0"/>
                </a:moveTo>
                <a:lnTo>
                  <a:pt x="6274" y="3262"/>
                </a:lnTo>
                <a:lnTo>
                  <a:pt x="2876" y="10439"/>
                </a:lnTo>
                <a:lnTo>
                  <a:pt x="741" y="17616"/>
                </a:lnTo>
                <a:lnTo>
                  <a:pt x="0" y="20878"/>
                </a:lnTo>
                <a:lnTo>
                  <a:pt x="176" y="21600"/>
                </a:lnTo>
                <a:lnTo>
                  <a:pt x="21177" y="21600"/>
                </a:lnTo>
                <a:lnTo>
                  <a:pt x="21600" y="19761"/>
                </a:lnTo>
                <a:lnTo>
                  <a:pt x="20859" y="16673"/>
                </a:lnTo>
                <a:lnTo>
                  <a:pt x="18726" y="9880"/>
                </a:lnTo>
                <a:lnTo>
                  <a:pt x="15330" y="3088"/>
                </a:lnTo>
                <a:lnTo>
                  <a:pt x="10803" y="0"/>
                </a:lnTo>
                <a:close/>
              </a:path>
            </a:pathLst>
          </a:custGeom>
          <a:solidFill>
            <a:srgbClr val="ABA498">
              <a:alpha val="13725"/>
            </a:srgbClr>
          </a:solidFill>
          <a:ln>
            <a:noFill/>
          </a:ln>
        </p:spPr>
        <p:txBody>
          <a:bodyPr spcFirstLastPara="1" wrap="square" lIns="34275" tIns="34275" rIns="342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8" name="Google Shape;68;p15" descr="bg object 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89917" y="459195"/>
            <a:ext cx="417715" cy="400001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68113" y="418985"/>
            <a:ext cx="5168267" cy="419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457200" y="1183006"/>
            <a:ext cx="8229600" cy="3394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8486570" y="4783457"/>
            <a:ext cx="200231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9_White slide">
  <p:cSld name="9_White slide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7"/>
          <p:cNvSpPr txBox="1">
            <a:spLocks noGrp="1"/>
          </p:cNvSpPr>
          <p:nvPr>
            <p:ph type="title"/>
          </p:nvPr>
        </p:nvSpPr>
        <p:spPr>
          <a:xfrm>
            <a:off x="466463" y="396066"/>
            <a:ext cx="7510528" cy="411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81" name="Google Shape;181;p27" descr="Image 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74067" y="242997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27"/>
          <p:cNvSpPr txBox="1">
            <a:spLocks noGrp="1"/>
          </p:cNvSpPr>
          <p:nvPr>
            <p:ph type="body" idx="1"/>
          </p:nvPr>
        </p:nvSpPr>
        <p:spPr>
          <a:xfrm>
            <a:off x="417715" y="2924000"/>
            <a:ext cx="3347952" cy="172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6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27"/>
          <p:cNvSpPr txBox="1">
            <a:spLocks noGrp="1"/>
          </p:cNvSpPr>
          <p:nvPr>
            <p:ph type="body" idx="2"/>
          </p:nvPr>
        </p:nvSpPr>
        <p:spPr>
          <a:xfrm>
            <a:off x="442697" y="1153717"/>
            <a:ext cx="3305145" cy="1533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27"/>
          <p:cNvSpPr txBox="1">
            <a:spLocks noGrp="1"/>
          </p:cNvSpPr>
          <p:nvPr>
            <p:ph type="sldNum" idx="12"/>
          </p:nvPr>
        </p:nvSpPr>
        <p:spPr>
          <a:xfrm>
            <a:off x="8281426" y="388693"/>
            <a:ext cx="1366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sz="140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3_White slide">
  <p:cSld name="3_White slide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8"/>
          <p:cNvSpPr txBox="1">
            <a:spLocks noGrp="1"/>
          </p:cNvSpPr>
          <p:nvPr>
            <p:ph type="title"/>
          </p:nvPr>
        </p:nvSpPr>
        <p:spPr>
          <a:xfrm>
            <a:off x="753251" y="2337954"/>
            <a:ext cx="5581047" cy="1337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4500"/>
              <a:buFont typeface="Oswald Light"/>
              <a:buNone/>
              <a:defRPr sz="45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87" name="Google Shape;187;p28" descr="Image 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74067" y="242997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28"/>
          <p:cNvSpPr txBox="1">
            <a:spLocks noGrp="1"/>
          </p:cNvSpPr>
          <p:nvPr>
            <p:ph type="body" idx="1"/>
          </p:nvPr>
        </p:nvSpPr>
        <p:spPr>
          <a:xfrm>
            <a:off x="767435" y="3909061"/>
            <a:ext cx="2605088" cy="785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6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28"/>
          <p:cNvSpPr txBox="1">
            <a:spLocks noGrp="1"/>
          </p:cNvSpPr>
          <p:nvPr>
            <p:ph type="sldNum" idx="12"/>
          </p:nvPr>
        </p:nvSpPr>
        <p:spPr>
          <a:xfrm>
            <a:off x="8281426" y="388693"/>
            <a:ext cx="1366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sz="140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7_White slide">
  <p:cSld name="7_White slide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9"/>
          <p:cNvSpPr/>
          <p:nvPr/>
        </p:nvSpPr>
        <p:spPr>
          <a:xfrm>
            <a:off x="4619797" y="0"/>
            <a:ext cx="4524203" cy="51435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29"/>
          <p:cNvSpPr txBox="1">
            <a:spLocks noGrp="1"/>
          </p:cNvSpPr>
          <p:nvPr>
            <p:ph type="body" idx="1"/>
          </p:nvPr>
        </p:nvSpPr>
        <p:spPr>
          <a:xfrm>
            <a:off x="461729" y="2321168"/>
            <a:ext cx="3811823" cy="1698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6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29"/>
          <p:cNvSpPr txBox="1">
            <a:spLocks noGrp="1"/>
          </p:cNvSpPr>
          <p:nvPr>
            <p:ph type="title"/>
          </p:nvPr>
        </p:nvSpPr>
        <p:spPr>
          <a:xfrm>
            <a:off x="466465" y="1727200"/>
            <a:ext cx="3779263" cy="363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29"/>
          <p:cNvSpPr txBox="1">
            <a:spLocks noGrp="1"/>
          </p:cNvSpPr>
          <p:nvPr>
            <p:ph type="body" idx="2"/>
          </p:nvPr>
        </p:nvSpPr>
        <p:spPr>
          <a:xfrm>
            <a:off x="461729" y="1428751"/>
            <a:ext cx="3094273" cy="215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900"/>
              <a:buFont typeface="Arial"/>
              <a:buNone/>
              <a:defRPr sz="900" b="1" cap="none">
                <a:solidFill>
                  <a:srgbClr val="C51D1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29"/>
          <p:cNvSpPr txBox="1">
            <a:spLocks noGrp="1"/>
          </p:cNvSpPr>
          <p:nvPr>
            <p:ph type="body" idx="3"/>
          </p:nvPr>
        </p:nvSpPr>
        <p:spPr>
          <a:xfrm>
            <a:off x="5679673" y="735677"/>
            <a:ext cx="2942705" cy="455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None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29"/>
          <p:cNvSpPr txBox="1">
            <a:spLocks noGrp="1"/>
          </p:cNvSpPr>
          <p:nvPr>
            <p:ph type="body" idx="4"/>
          </p:nvPr>
        </p:nvSpPr>
        <p:spPr>
          <a:xfrm>
            <a:off x="5679673" y="1309256"/>
            <a:ext cx="2942705" cy="355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100"/>
              <a:buFont typeface="Arial"/>
              <a:buNone/>
              <a:defRPr sz="11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29"/>
          <p:cNvSpPr txBox="1">
            <a:spLocks noGrp="1"/>
          </p:cNvSpPr>
          <p:nvPr>
            <p:ph type="body" idx="5"/>
          </p:nvPr>
        </p:nvSpPr>
        <p:spPr>
          <a:xfrm>
            <a:off x="5679673" y="2119745"/>
            <a:ext cx="2942705" cy="455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None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29"/>
          <p:cNvSpPr txBox="1">
            <a:spLocks noGrp="1"/>
          </p:cNvSpPr>
          <p:nvPr>
            <p:ph type="body" idx="6"/>
          </p:nvPr>
        </p:nvSpPr>
        <p:spPr>
          <a:xfrm>
            <a:off x="5679673" y="2693325"/>
            <a:ext cx="2942705" cy="355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100"/>
              <a:buFont typeface="Arial"/>
              <a:buNone/>
              <a:defRPr sz="11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29"/>
          <p:cNvSpPr txBox="1">
            <a:spLocks noGrp="1"/>
          </p:cNvSpPr>
          <p:nvPr>
            <p:ph type="body" idx="7"/>
          </p:nvPr>
        </p:nvSpPr>
        <p:spPr>
          <a:xfrm>
            <a:off x="5679673" y="3466408"/>
            <a:ext cx="2942705" cy="455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None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9"/>
          <p:cNvSpPr txBox="1">
            <a:spLocks noGrp="1"/>
          </p:cNvSpPr>
          <p:nvPr>
            <p:ph type="body" idx="8"/>
          </p:nvPr>
        </p:nvSpPr>
        <p:spPr>
          <a:xfrm>
            <a:off x="5679673" y="4039987"/>
            <a:ext cx="2942705" cy="355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100"/>
              <a:buFont typeface="Arial"/>
              <a:buNone/>
              <a:defRPr sz="11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29"/>
          <p:cNvSpPr txBox="1">
            <a:spLocks noGrp="1"/>
          </p:cNvSpPr>
          <p:nvPr>
            <p:ph type="sldNum" idx="12"/>
          </p:nvPr>
        </p:nvSpPr>
        <p:spPr>
          <a:xfrm>
            <a:off x="4419600" y="4767265"/>
            <a:ext cx="21336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8_White slide">
  <p:cSld name="8_White slide"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0"/>
          <p:cNvSpPr/>
          <p:nvPr/>
        </p:nvSpPr>
        <p:spPr>
          <a:xfrm>
            <a:off x="1" y="2571750"/>
            <a:ext cx="4573039" cy="257175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30"/>
          <p:cNvSpPr/>
          <p:nvPr/>
        </p:nvSpPr>
        <p:spPr>
          <a:xfrm>
            <a:off x="4570963" y="0"/>
            <a:ext cx="4573039" cy="257175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30"/>
          <p:cNvSpPr txBox="1">
            <a:spLocks noGrp="1"/>
          </p:cNvSpPr>
          <p:nvPr>
            <p:ph type="body" idx="1"/>
          </p:nvPr>
        </p:nvSpPr>
        <p:spPr>
          <a:xfrm>
            <a:off x="411853" y="974509"/>
            <a:ext cx="3811823" cy="12138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6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30"/>
          <p:cNvSpPr txBox="1">
            <a:spLocks noGrp="1"/>
          </p:cNvSpPr>
          <p:nvPr>
            <p:ph type="body" idx="2"/>
          </p:nvPr>
        </p:nvSpPr>
        <p:spPr>
          <a:xfrm>
            <a:off x="411853" y="244187"/>
            <a:ext cx="3094273" cy="215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E2B200"/>
              </a:buClr>
              <a:buSzPts val="900"/>
              <a:buFont typeface="Arial"/>
              <a:buNone/>
              <a:defRPr sz="900" b="1" cap="none">
                <a:solidFill>
                  <a:srgbClr val="E2B2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30"/>
          <p:cNvSpPr txBox="1">
            <a:spLocks noGrp="1"/>
          </p:cNvSpPr>
          <p:nvPr>
            <p:ph type="body" idx="3"/>
          </p:nvPr>
        </p:nvSpPr>
        <p:spPr>
          <a:xfrm>
            <a:off x="4950599" y="974506"/>
            <a:ext cx="3811824" cy="1213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30"/>
          <p:cNvSpPr txBox="1">
            <a:spLocks noGrp="1"/>
          </p:cNvSpPr>
          <p:nvPr>
            <p:ph type="body" idx="4"/>
          </p:nvPr>
        </p:nvSpPr>
        <p:spPr>
          <a:xfrm>
            <a:off x="4950599" y="244187"/>
            <a:ext cx="3094275" cy="215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EB660D"/>
              </a:buClr>
              <a:buSzPts val="900"/>
              <a:buFont typeface="Arial"/>
              <a:buNone/>
              <a:defRPr sz="900" b="1" cap="none">
                <a:solidFill>
                  <a:srgbClr val="EB660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30"/>
          <p:cNvSpPr txBox="1">
            <a:spLocks noGrp="1"/>
          </p:cNvSpPr>
          <p:nvPr>
            <p:ph type="body" idx="5"/>
          </p:nvPr>
        </p:nvSpPr>
        <p:spPr>
          <a:xfrm>
            <a:off x="411852" y="3624188"/>
            <a:ext cx="3811825" cy="1213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30"/>
          <p:cNvSpPr txBox="1">
            <a:spLocks noGrp="1"/>
          </p:cNvSpPr>
          <p:nvPr>
            <p:ph type="body" idx="6"/>
          </p:nvPr>
        </p:nvSpPr>
        <p:spPr>
          <a:xfrm>
            <a:off x="411853" y="2893868"/>
            <a:ext cx="3094273" cy="215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900"/>
              <a:buFont typeface="Arial"/>
              <a:buNone/>
              <a:defRPr sz="900" b="1" cap="none">
                <a:solidFill>
                  <a:srgbClr val="C51D1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1" name="Google Shape;211;p30"/>
          <p:cNvSpPr txBox="1">
            <a:spLocks noGrp="1"/>
          </p:cNvSpPr>
          <p:nvPr>
            <p:ph type="body" idx="7"/>
          </p:nvPr>
        </p:nvSpPr>
        <p:spPr>
          <a:xfrm>
            <a:off x="4950599" y="3624188"/>
            <a:ext cx="3811824" cy="1213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30"/>
          <p:cNvSpPr txBox="1">
            <a:spLocks noGrp="1"/>
          </p:cNvSpPr>
          <p:nvPr>
            <p:ph type="body" idx="8"/>
          </p:nvPr>
        </p:nvSpPr>
        <p:spPr>
          <a:xfrm>
            <a:off x="4950599" y="2893868"/>
            <a:ext cx="3094275" cy="215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941616"/>
              </a:buClr>
              <a:buSzPts val="900"/>
              <a:buFont typeface="Arial"/>
              <a:buNone/>
              <a:defRPr sz="900" b="1" cap="none">
                <a:solidFill>
                  <a:srgbClr val="94161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30"/>
          <p:cNvSpPr txBox="1">
            <a:spLocks noGrp="1"/>
          </p:cNvSpPr>
          <p:nvPr>
            <p:ph type="body" idx="9"/>
          </p:nvPr>
        </p:nvSpPr>
        <p:spPr>
          <a:xfrm>
            <a:off x="411852" y="531856"/>
            <a:ext cx="3811825" cy="372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Oswald Light"/>
              <a:buNone/>
              <a:defRPr sz="20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4" name="Google Shape;214;p30"/>
          <p:cNvSpPr txBox="1">
            <a:spLocks noGrp="1"/>
          </p:cNvSpPr>
          <p:nvPr>
            <p:ph type="body" idx="13"/>
          </p:nvPr>
        </p:nvSpPr>
        <p:spPr>
          <a:xfrm>
            <a:off x="4950599" y="531856"/>
            <a:ext cx="3811824" cy="372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Oswald Light"/>
              <a:buNone/>
              <a:defRPr sz="20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30"/>
          <p:cNvSpPr txBox="1">
            <a:spLocks noGrp="1"/>
          </p:cNvSpPr>
          <p:nvPr>
            <p:ph type="body" idx="14"/>
          </p:nvPr>
        </p:nvSpPr>
        <p:spPr>
          <a:xfrm>
            <a:off x="411852" y="3181536"/>
            <a:ext cx="3811825" cy="372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Oswald Light"/>
              <a:buNone/>
              <a:defRPr sz="20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30"/>
          <p:cNvSpPr txBox="1">
            <a:spLocks noGrp="1"/>
          </p:cNvSpPr>
          <p:nvPr>
            <p:ph type="body" idx="15"/>
          </p:nvPr>
        </p:nvSpPr>
        <p:spPr>
          <a:xfrm>
            <a:off x="4950599" y="3181536"/>
            <a:ext cx="3811824" cy="372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Oswald Light"/>
              <a:buNone/>
              <a:defRPr sz="20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30"/>
          <p:cNvSpPr txBox="1">
            <a:spLocks noGrp="1"/>
          </p:cNvSpPr>
          <p:nvPr>
            <p:ph type="sldNum" idx="12"/>
          </p:nvPr>
        </p:nvSpPr>
        <p:spPr>
          <a:xfrm>
            <a:off x="4419600" y="4767265"/>
            <a:ext cx="21336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White slide">
  <p:cSld name="2_White slide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1"/>
          <p:cNvSpPr/>
          <p:nvPr/>
        </p:nvSpPr>
        <p:spPr>
          <a:xfrm>
            <a:off x="1" y="352252"/>
            <a:ext cx="6328065" cy="443899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31"/>
          <p:cNvSpPr txBox="1">
            <a:spLocks noGrp="1"/>
          </p:cNvSpPr>
          <p:nvPr>
            <p:ph type="title"/>
          </p:nvPr>
        </p:nvSpPr>
        <p:spPr>
          <a:xfrm>
            <a:off x="841663" y="2382618"/>
            <a:ext cx="3404063" cy="1072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31"/>
          <p:cNvSpPr>
            <a:spLocks noGrp="1"/>
          </p:cNvSpPr>
          <p:nvPr>
            <p:ph type="pic" idx="2"/>
          </p:nvPr>
        </p:nvSpPr>
        <p:spPr>
          <a:xfrm>
            <a:off x="4881066" y="841372"/>
            <a:ext cx="3460757" cy="3460756"/>
          </a:xfrm>
          <a:prstGeom prst="rect">
            <a:avLst/>
          </a:prstGeom>
          <a:noFill/>
          <a:ln>
            <a:noFill/>
          </a:ln>
        </p:spPr>
      </p:sp>
      <p:sp>
        <p:nvSpPr>
          <p:cNvPr id="222" name="Google Shape;222;p31"/>
          <p:cNvSpPr txBox="1">
            <a:spLocks noGrp="1"/>
          </p:cNvSpPr>
          <p:nvPr>
            <p:ph type="body" idx="1"/>
          </p:nvPr>
        </p:nvSpPr>
        <p:spPr>
          <a:xfrm>
            <a:off x="822721" y="1684648"/>
            <a:ext cx="3416771" cy="541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2100"/>
              <a:buFont typeface="Arial"/>
              <a:buNone/>
              <a:defRPr sz="2100" b="1">
                <a:solidFill>
                  <a:srgbClr val="C51D1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6194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2100"/>
              <a:buFont typeface="Arial"/>
              <a:buChar char="o"/>
              <a:defRPr sz="2100" b="1">
                <a:solidFill>
                  <a:srgbClr val="C51D1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431789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3200"/>
              <a:buFont typeface="Arial"/>
              <a:buChar char="•"/>
              <a:defRPr sz="2100" b="1">
                <a:solidFill>
                  <a:srgbClr val="C51D1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6194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2100"/>
              <a:buFont typeface="Arial"/>
              <a:buChar char="o"/>
              <a:defRPr sz="2100" b="1">
                <a:solidFill>
                  <a:srgbClr val="C51D1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8734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2500"/>
              <a:buFont typeface="Arial"/>
              <a:buChar char="•"/>
              <a:defRPr sz="2100" b="1">
                <a:solidFill>
                  <a:srgbClr val="C51D1D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23" name="Google Shape;223;p31" descr="Image 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92688" y="310738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1"/>
          <p:cNvSpPr txBox="1">
            <a:spLocks noGrp="1"/>
          </p:cNvSpPr>
          <p:nvPr>
            <p:ph type="sldNum" idx="12"/>
          </p:nvPr>
        </p:nvSpPr>
        <p:spPr>
          <a:xfrm>
            <a:off x="4419600" y="4767265"/>
            <a:ext cx="21336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White slide">
  <p:cSld name="1_White slide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2"/>
          <p:cNvSpPr/>
          <p:nvPr/>
        </p:nvSpPr>
        <p:spPr>
          <a:xfrm>
            <a:off x="4619797" y="0"/>
            <a:ext cx="4524203" cy="51435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32"/>
          <p:cNvSpPr txBox="1">
            <a:spLocks noGrp="1"/>
          </p:cNvSpPr>
          <p:nvPr>
            <p:ph type="body" idx="1"/>
          </p:nvPr>
        </p:nvSpPr>
        <p:spPr>
          <a:xfrm>
            <a:off x="5196252" y="2340951"/>
            <a:ext cx="3250957" cy="2259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6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8" name="Google Shape;228;p32"/>
          <p:cNvSpPr txBox="1">
            <a:spLocks noGrp="1"/>
          </p:cNvSpPr>
          <p:nvPr>
            <p:ph type="title"/>
          </p:nvPr>
        </p:nvSpPr>
        <p:spPr>
          <a:xfrm>
            <a:off x="5175933" y="738556"/>
            <a:ext cx="3243199" cy="1388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32"/>
          <p:cNvSpPr>
            <a:spLocks noGrp="1"/>
          </p:cNvSpPr>
          <p:nvPr>
            <p:ph type="pic" idx="2"/>
          </p:nvPr>
        </p:nvSpPr>
        <p:spPr>
          <a:xfrm>
            <a:off x="804257" y="1296785"/>
            <a:ext cx="3009208" cy="2549931"/>
          </a:xfrm>
          <a:prstGeom prst="rect">
            <a:avLst/>
          </a:prstGeom>
          <a:noFill/>
          <a:ln>
            <a:noFill/>
          </a:ln>
        </p:spPr>
      </p:sp>
      <p:sp>
        <p:nvSpPr>
          <p:cNvPr id="230" name="Google Shape;230;p32"/>
          <p:cNvSpPr txBox="1">
            <a:spLocks noGrp="1"/>
          </p:cNvSpPr>
          <p:nvPr>
            <p:ph type="sldNum" idx="12"/>
          </p:nvPr>
        </p:nvSpPr>
        <p:spPr>
          <a:xfrm>
            <a:off x="4419600" y="4767265"/>
            <a:ext cx="21336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0_White slide">
  <p:cSld name="10_White slide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Google Shape;232;p33" descr="Image 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74067" y="242997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33"/>
          <p:cNvSpPr txBox="1">
            <a:spLocks noGrp="1"/>
          </p:cNvSpPr>
          <p:nvPr>
            <p:ph type="body" idx="1"/>
          </p:nvPr>
        </p:nvSpPr>
        <p:spPr>
          <a:xfrm>
            <a:off x="1411086" y="1783080"/>
            <a:ext cx="1696391" cy="240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None/>
              <a:defRPr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Char char="o"/>
              <a:defRPr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2000"/>
              <a:buFont typeface="Oswald Light"/>
              <a:buChar char="•"/>
              <a:defRPr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Char char="o"/>
              <a:defRPr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600"/>
              <a:buFont typeface="Oswald Light"/>
              <a:buChar char="•"/>
              <a:defRPr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33"/>
          <p:cNvSpPr txBox="1">
            <a:spLocks noGrp="1"/>
          </p:cNvSpPr>
          <p:nvPr>
            <p:ph type="body" idx="2"/>
          </p:nvPr>
        </p:nvSpPr>
        <p:spPr>
          <a:xfrm>
            <a:off x="1411086" y="2100510"/>
            <a:ext cx="1696391" cy="131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3159"/>
              </a:buClr>
              <a:buSzPts val="900"/>
              <a:buFont typeface="Arial"/>
              <a:buNone/>
              <a:defRPr sz="9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5" name="Google Shape;235;p33"/>
          <p:cNvSpPr>
            <a:spLocks noGrp="1"/>
          </p:cNvSpPr>
          <p:nvPr>
            <p:ph type="pic" idx="3"/>
          </p:nvPr>
        </p:nvSpPr>
        <p:spPr>
          <a:xfrm>
            <a:off x="429589" y="1633388"/>
            <a:ext cx="891607" cy="891605"/>
          </a:xfrm>
          <a:prstGeom prst="rect">
            <a:avLst/>
          </a:prstGeom>
          <a:noFill/>
          <a:ln>
            <a:noFill/>
          </a:ln>
          <a:effectLst>
            <a:outerShdw blurRad="152400" dist="152400" dir="4200000" rotWithShape="0">
              <a:srgbClr val="2D3159">
                <a:alpha val="24705"/>
              </a:srgbClr>
            </a:outerShdw>
          </a:effectLst>
        </p:spPr>
      </p:sp>
      <p:sp>
        <p:nvSpPr>
          <p:cNvPr id="236" name="Google Shape;236;p33"/>
          <p:cNvSpPr txBox="1">
            <a:spLocks noGrp="1"/>
          </p:cNvSpPr>
          <p:nvPr>
            <p:ph type="body" idx="4"/>
          </p:nvPr>
        </p:nvSpPr>
        <p:spPr>
          <a:xfrm>
            <a:off x="4300649" y="1783080"/>
            <a:ext cx="1696391" cy="240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51D1D"/>
              </a:buClr>
              <a:buSzPts val="1300"/>
              <a:buFont typeface="Oswald Light"/>
              <a:buNone/>
              <a:defRPr sz="1300"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7" name="Google Shape;237;p33"/>
          <p:cNvSpPr txBox="1">
            <a:spLocks noGrp="1"/>
          </p:cNvSpPr>
          <p:nvPr>
            <p:ph type="body" idx="5"/>
          </p:nvPr>
        </p:nvSpPr>
        <p:spPr>
          <a:xfrm>
            <a:off x="4300649" y="2100510"/>
            <a:ext cx="1696391" cy="131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3159"/>
              </a:buClr>
              <a:buSzPts val="900"/>
              <a:buFont typeface="Arial"/>
              <a:buNone/>
              <a:defRPr sz="9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8" name="Google Shape;238;p33"/>
          <p:cNvSpPr>
            <a:spLocks noGrp="1"/>
          </p:cNvSpPr>
          <p:nvPr>
            <p:ph type="pic" idx="6"/>
          </p:nvPr>
        </p:nvSpPr>
        <p:spPr>
          <a:xfrm>
            <a:off x="3319152" y="1633388"/>
            <a:ext cx="891605" cy="891605"/>
          </a:xfrm>
          <a:prstGeom prst="rect">
            <a:avLst/>
          </a:prstGeom>
          <a:noFill/>
          <a:ln>
            <a:noFill/>
          </a:ln>
          <a:effectLst>
            <a:outerShdw blurRad="152400" dist="152400" dir="4200000" rotWithShape="0">
              <a:srgbClr val="2D3159">
                <a:alpha val="24705"/>
              </a:srgbClr>
            </a:outerShdw>
          </a:effectLst>
        </p:spPr>
      </p:sp>
      <p:sp>
        <p:nvSpPr>
          <p:cNvPr id="239" name="Google Shape;239;p33"/>
          <p:cNvSpPr txBox="1">
            <a:spLocks noGrp="1"/>
          </p:cNvSpPr>
          <p:nvPr>
            <p:ph type="body" idx="7"/>
          </p:nvPr>
        </p:nvSpPr>
        <p:spPr>
          <a:xfrm>
            <a:off x="7160226" y="1783080"/>
            <a:ext cx="1696391" cy="240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51D1D"/>
              </a:buClr>
              <a:buSzPts val="1300"/>
              <a:buFont typeface="Oswald Light"/>
              <a:buNone/>
              <a:defRPr sz="1300"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33"/>
          <p:cNvSpPr txBox="1">
            <a:spLocks noGrp="1"/>
          </p:cNvSpPr>
          <p:nvPr>
            <p:ph type="body" idx="8"/>
          </p:nvPr>
        </p:nvSpPr>
        <p:spPr>
          <a:xfrm>
            <a:off x="7160226" y="2100510"/>
            <a:ext cx="1696391" cy="131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3159"/>
              </a:buClr>
              <a:buSzPts val="900"/>
              <a:buFont typeface="Arial"/>
              <a:buNone/>
              <a:defRPr sz="9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33"/>
          <p:cNvSpPr>
            <a:spLocks noGrp="1"/>
          </p:cNvSpPr>
          <p:nvPr>
            <p:ph type="pic" idx="9"/>
          </p:nvPr>
        </p:nvSpPr>
        <p:spPr>
          <a:xfrm>
            <a:off x="6178731" y="1633388"/>
            <a:ext cx="891605" cy="891605"/>
          </a:xfrm>
          <a:prstGeom prst="rect">
            <a:avLst/>
          </a:prstGeom>
          <a:noFill/>
          <a:ln>
            <a:noFill/>
          </a:ln>
          <a:effectLst>
            <a:outerShdw blurRad="152400" dist="152400" dir="4200000" rotWithShape="0">
              <a:srgbClr val="2D3159">
                <a:alpha val="24705"/>
              </a:srgbClr>
            </a:outerShdw>
          </a:effectLst>
        </p:spPr>
      </p:sp>
      <p:sp>
        <p:nvSpPr>
          <p:cNvPr id="242" name="Google Shape;242;p33"/>
          <p:cNvSpPr txBox="1">
            <a:spLocks noGrp="1"/>
          </p:cNvSpPr>
          <p:nvPr>
            <p:ph type="body" idx="13"/>
          </p:nvPr>
        </p:nvSpPr>
        <p:spPr>
          <a:xfrm>
            <a:off x="1411086" y="3505299"/>
            <a:ext cx="1696391" cy="240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51D1D"/>
              </a:buClr>
              <a:buSzPts val="1300"/>
              <a:buFont typeface="Oswald Light"/>
              <a:buNone/>
              <a:defRPr sz="1300"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33"/>
          <p:cNvSpPr txBox="1">
            <a:spLocks noGrp="1"/>
          </p:cNvSpPr>
          <p:nvPr>
            <p:ph type="body" idx="14"/>
          </p:nvPr>
        </p:nvSpPr>
        <p:spPr>
          <a:xfrm>
            <a:off x="1411086" y="3822729"/>
            <a:ext cx="1696391" cy="131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3159"/>
              </a:buClr>
              <a:buSzPts val="900"/>
              <a:buFont typeface="Arial"/>
              <a:buNone/>
              <a:defRPr sz="9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33"/>
          <p:cNvSpPr>
            <a:spLocks noGrp="1"/>
          </p:cNvSpPr>
          <p:nvPr>
            <p:ph type="pic" idx="15"/>
          </p:nvPr>
        </p:nvSpPr>
        <p:spPr>
          <a:xfrm>
            <a:off x="429589" y="3355607"/>
            <a:ext cx="891607" cy="891605"/>
          </a:xfrm>
          <a:prstGeom prst="rect">
            <a:avLst/>
          </a:prstGeom>
          <a:noFill/>
          <a:ln>
            <a:noFill/>
          </a:ln>
          <a:effectLst>
            <a:outerShdw blurRad="152400" dist="152400" dir="4200000" rotWithShape="0">
              <a:srgbClr val="2D3159">
                <a:alpha val="24705"/>
              </a:srgbClr>
            </a:outerShdw>
          </a:effectLst>
        </p:spPr>
      </p:sp>
      <p:sp>
        <p:nvSpPr>
          <p:cNvPr id="245" name="Google Shape;245;p33"/>
          <p:cNvSpPr txBox="1">
            <a:spLocks noGrp="1"/>
          </p:cNvSpPr>
          <p:nvPr>
            <p:ph type="body" idx="16"/>
          </p:nvPr>
        </p:nvSpPr>
        <p:spPr>
          <a:xfrm>
            <a:off x="4300649" y="3505299"/>
            <a:ext cx="1696391" cy="240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51D1D"/>
              </a:buClr>
              <a:buSzPts val="1300"/>
              <a:buFont typeface="Oswald Light"/>
              <a:buNone/>
              <a:defRPr sz="1300"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33"/>
          <p:cNvSpPr txBox="1">
            <a:spLocks noGrp="1"/>
          </p:cNvSpPr>
          <p:nvPr>
            <p:ph type="body" idx="17"/>
          </p:nvPr>
        </p:nvSpPr>
        <p:spPr>
          <a:xfrm>
            <a:off x="4300649" y="3822729"/>
            <a:ext cx="1696391" cy="131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3159"/>
              </a:buClr>
              <a:buSzPts val="900"/>
              <a:buFont typeface="Arial"/>
              <a:buNone/>
              <a:defRPr sz="9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33"/>
          <p:cNvSpPr>
            <a:spLocks noGrp="1"/>
          </p:cNvSpPr>
          <p:nvPr>
            <p:ph type="pic" idx="18"/>
          </p:nvPr>
        </p:nvSpPr>
        <p:spPr>
          <a:xfrm>
            <a:off x="3319152" y="3355607"/>
            <a:ext cx="891605" cy="891605"/>
          </a:xfrm>
          <a:prstGeom prst="rect">
            <a:avLst/>
          </a:prstGeom>
          <a:noFill/>
          <a:ln>
            <a:noFill/>
          </a:ln>
          <a:effectLst>
            <a:outerShdw blurRad="152400" dist="152400" dir="4200000" rotWithShape="0">
              <a:srgbClr val="2D3159">
                <a:alpha val="24705"/>
              </a:srgbClr>
            </a:outerShdw>
          </a:effectLst>
        </p:spPr>
      </p:sp>
      <p:sp>
        <p:nvSpPr>
          <p:cNvPr id="248" name="Google Shape;248;p33"/>
          <p:cNvSpPr txBox="1">
            <a:spLocks noGrp="1"/>
          </p:cNvSpPr>
          <p:nvPr>
            <p:ph type="body" idx="19"/>
          </p:nvPr>
        </p:nvSpPr>
        <p:spPr>
          <a:xfrm>
            <a:off x="7160226" y="3505299"/>
            <a:ext cx="1696391" cy="240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51D1D"/>
              </a:buClr>
              <a:buSzPts val="1300"/>
              <a:buFont typeface="Oswald Light"/>
              <a:buNone/>
              <a:defRPr sz="1300"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9" name="Google Shape;249;p33"/>
          <p:cNvSpPr txBox="1">
            <a:spLocks noGrp="1"/>
          </p:cNvSpPr>
          <p:nvPr>
            <p:ph type="body" idx="20"/>
          </p:nvPr>
        </p:nvSpPr>
        <p:spPr>
          <a:xfrm>
            <a:off x="7160226" y="3822729"/>
            <a:ext cx="1696391" cy="131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3159"/>
              </a:buClr>
              <a:buSzPts val="900"/>
              <a:buFont typeface="Arial"/>
              <a:buNone/>
              <a:defRPr sz="9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0" name="Google Shape;250;p33"/>
          <p:cNvSpPr>
            <a:spLocks noGrp="1"/>
          </p:cNvSpPr>
          <p:nvPr>
            <p:ph type="pic" idx="21"/>
          </p:nvPr>
        </p:nvSpPr>
        <p:spPr>
          <a:xfrm>
            <a:off x="6178731" y="3355607"/>
            <a:ext cx="891605" cy="891605"/>
          </a:xfrm>
          <a:prstGeom prst="rect">
            <a:avLst/>
          </a:prstGeom>
          <a:noFill/>
          <a:ln>
            <a:noFill/>
          </a:ln>
          <a:effectLst>
            <a:outerShdw blurRad="152400" dist="152400" dir="4200000" rotWithShape="0">
              <a:srgbClr val="2D3159">
                <a:alpha val="24705"/>
              </a:srgbClr>
            </a:outerShdw>
          </a:effectLst>
        </p:spPr>
      </p:sp>
      <p:sp>
        <p:nvSpPr>
          <p:cNvPr id="251" name="Google Shape;251;p33"/>
          <p:cNvSpPr txBox="1">
            <a:spLocks noGrp="1"/>
          </p:cNvSpPr>
          <p:nvPr>
            <p:ph type="title"/>
          </p:nvPr>
        </p:nvSpPr>
        <p:spPr>
          <a:xfrm>
            <a:off x="466463" y="396066"/>
            <a:ext cx="7510528" cy="411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2" name="Google Shape;252;p33"/>
          <p:cNvSpPr txBox="1">
            <a:spLocks noGrp="1"/>
          </p:cNvSpPr>
          <p:nvPr>
            <p:ph type="sldNum" idx="12"/>
          </p:nvPr>
        </p:nvSpPr>
        <p:spPr>
          <a:xfrm>
            <a:off x="8281426" y="388693"/>
            <a:ext cx="1366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sz="140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4_White slide">
  <p:cSld name="4_White slide 2">
    <p:bg>
      <p:bgPr>
        <a:gradFill>
          <a:gsLst>
            <a:gs pos="0">
              <a:srgbClr val="FFE807"/>
            </a:gs>
            <a:gs pos="37000">
              <a:srgbClr val="EB660D"/>
            </a:gs>
            <a:gs pos="69000">
              <a:srgbClr val="C51D1D"/>
            </a:gs>
            <a:gs pos="100000">
              <a:srgbClr val="C51D1D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4"/>
          <p:cNvSpPr/>
          <p:nvPr/>
        </p:nvSpPr>
        <p:spPr>
          <a:xfrm>
            <a:off x="-685799" y="-2686048"/>
            <a:ext cx="10515600" cy="10515596"/>
          </a:xfrm>
          <a:prstGeom prst="ellipse">
            <a:avLst/>
          </a:prstGeom>
          <a:gradFill>
            <a:gsLst>
              <a:gs pos="0">
                <a:srgbClr val="FFE807"/>
              </a:gs>
              <a:gs pos="50000">
                <a:srgbClr val="EB660D"/>
              </a:gs>
              <a:gs pos="100000">
                <a:srgbClr val="C51D1D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34"/>
          <p:cNvSpPr txBox="1">
            <a:spLocks noGrp="1"/>
          </p:cNvSpPr>
          <p:nvPr>
            <p:ph type="title"/>
          </p:nvPr>
        </p:nvSpPr>
        <p:spPr>
          <a:xfrm>
            <a:off x="1421606" y="4098132"/>
            <a:ext cx="6300791" cy="478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/>
              <a:buNone/>
              <a:defRPr sz="1500" b="1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56" name="Google Shape;256;p34" descr="Graphique 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3239" y="768065"/>
            <a:ext cx="3057525" cy="2778694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Google Shape;257;p34"/>
          <p:cNvSpPr/>
          <p:nvPr/>
        </p:nvSpPr>
        <p:spPr>
          <a:xfrm>
            <a:off x="-967153" y="-2773486"/>
            <a:ext cx="11078309" cy="1066507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886" y="5591"/>
                </a:moveTo>
                <a:lnTo>
                  <a:pt x="1886" y="16009"/>
                </a:lnTo>
                <a:lnTo>
                  <a:pt x="19714" y="16009"/>
                </a:lnTo>
                <a:lnTo>
                  <a:pt x="19714" y="5591"/>
                </a:lnTo>
                <a:close/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6E6E6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8" name="Google Shape;258;p34"/>
          <p:cNvCxnSpPr/>
          <p:nvPr/>
        </p:nvCxnSpPr>
        <p:spPr>
          <a:xfrm>
            <a:off x="4375151" y="3917952"/>
            <a:ext cx="393701" cy="1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</p:cxnSp>
      <p:sp>
        <p:nvSpPr>
          <p:cNvPr id="259" name="Google Shape;259;p34"/>
          <p:cNvSpPr txBox="1">
            <a:spLocks noGrp="1"/>
          </p:cNvSpPr>
          <p:nvPr>
            <p:ph type="sldNum" idx="12"/>
          </p:nvPr>
        </p:nvSpPr>
        <p:spPr>
          <a:xfrm>
            <a:off x="4419600" y="4767265"/>
            <a:ext cx="21336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6_White slide">
  <p:cSld name="6_White slide 2"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5"/>
          <p:cNvSpPr/>
          <p:nvPr/>
        </p:nvSpPr>
        <p:spPr>
          <a:xfrm>
            <a:off x="-1" y="0"/>
            <a:ext cx="4581352" cy="51435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35"/>
          <p:cNvSpPr txBox="1">
            <a:spLocks noGrp="1"/>
          </p:cNvSpPr>
          <p:nvPr>
            <p:ph type="body" idx="1"/>
          </p:nvPr>
        </p:nvSpPr>
        <p:spPr>
          <a:xfrm>
            <a:off x="1027151" y="1003301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23843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Char char="o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7464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300"/>
              <a:buFont typeface="Arial"/>
              <a:buChar char="•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23843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Char char="o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428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800"/>
              <a:buFont typeface="Arial"/>
              <a:buChar char="•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3" name="Google Shape;263;p35"/>
          <p:cNvSpPr txBox="1">
            <a:spLocks noGrp="1"/>
          </p:cNvSpPr>
          <p:nvPr>
            <p:ph type="body" idx="2"/>
          </p:nvPr>
        </p:nvSpPr>
        <p:spPr>
          <a:xfrm>
            <a:off x="1027151" y="1638300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4" name="Google Shape;264;p35"/>
          <p:cNvSpPr txBox="1">
            <a:spLocks noGrp="1"/>
          </p:cNvSpPr>
          <p:nvPr>
            <p:ph type="body" idx="3"/>
          </p:nvPr>
        </p:nvSpPr>
        <p:spPr>
          <a:xfrm>
            <a:off x="1027151" y="2317750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5" name="Google Shape;265;p35"/>
          <p:cNvSpPr txBox="1">
            <a:spLocks noGrp="1"/>
          </p:cNvSpPr>
          <p:nvPr>
            <p:ph type="body" idx="4"/>
          </p:nvPr>
        </p:nvSpPr>
        <p:spPr>
          <a:xfrm>
            <a:off x="1027151" y="2990851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6" name="Google Shape;266;p35"/>
          <p:cNvSpPr txBox="1">
            <a:spLocks noGrp="1"/>
          </p:cNvSpPr>
          <p:nvPr>
            <p:ph type="body" idx="5"/>
          </p:nvPr>
        </p:nvSpPr>
        <p:spPr>
          <a:xfrm>
            <a:off x="1027151" y="3625851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7" name="Google Shape;267;p35"/>
          <p:cNvSpPr txBox="1">
            <a:spLocks noGrp="1"/>
          </p:cNvSpPr>
          <p:nvPr>
            <p:ph type="body" idx="6"/>
          </p:nvPr>
        </p:nvSpPr>
        <p:spPr>
          <a:xfrm>
            <a:off x="405243" y="1078283"/>
            <a:ext cx="442653" cy="326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B200"/>
              </a:buClr>
              <a:buSzPts val="1200"/>
              <a:buFont typeface="Oswald Light"/>
              <a:buNone/>
              <a:defRPr sz="1200">
                <a:solidFill>
                  <a:srgbClr val="C5B200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8" name="Google Shape;268;p35"/>
          <p:cNvSpPr txBox="1">
            <a:spLocks noGrp="1"/>
          </p:cNvSpPr>
          <p:nvPr>
            <p:ph type="body" idx="7"/>
          </p:nvPr>
        </p:nvSpPr>
        <p:spPr>
          <a:xfrm>
            <a:off x="405243" y="1713283"/>
            <a:ext cx="442653" cy="326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7A26A"/>
              </a:buClr>
              <a:buSzPts val="1200"/>
              <a:buFont typeface="Oswald Light"/>
              <a:buNone/>
              <a:defRPr sz="1200">
                <a:solidFill>
                  <a:srgbClr val="F7A26A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9" name="Google Shape;269;p35"/>
          <p:cNvSpPr txBox="1">
            <a:spLocks noGrp="1"/>
          </p:cNvSpPr>
          <p:nvPr>
            <p:ph type="body" idx="8"/>
          </p:nvPr>
        </p:nvSpPr>
        <p:spPr>
          <a:xfrm>
            <a:off x="405243" y="2392732"/>
            <a:ext cx="442653" cy="326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EB660D"/>
              </a:buClr>
              <a:buSzPts val="1200"/>
              <a:buFont typeface="Oswald Light"/>
              <a:buNone/>
              <a:defRPr sz="1200">
                <a:solidFill>
                  <a:srgbClr val="EB660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0" name="Google Shape;270;p35"/>
          <p:cNvSpPr txBox="1">
            <a:spLocks noGrp="1"/>
          </p:cNvSpPr>
          <p:nvPr>
            <p:ph type="body" idx="9"/>
          </p:nvPr>
        </p:nvSpPr>
        <p:spPr>
          <a:xfrm>
            <a:off x="405243" y="3065832"/>
            <a:ext cx="442653" cy="326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200"/>
              <a:buFont typeface="Oswald Light"/>
              <a:buNone/>
              <a:defRPr sz="1200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1" name="Google Shape;271;p35"/>
          <p:cNvSpPr txBox="1">
            <a:spLocks noGrp="1"/>
          </p:cNvSpPr>
          <p:nvPr>
            <p:ph type="body" idx="13"/>
          </p:nvPr>
        </p:nvSpPr>
        <p:spPr>
          <a:xfrm>
            <a:off x="405243" y="3700833"/>
            <a:ext cx="442653" cy="326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941616"/>
              </a:buClr>
              <a:buSzPts val="1200"/>
              <a:buFont typeface="Oswald Light"/>
              <a:buNone/>
              <a:defRPr sz="1200">
                <a:solidFill>
                  <a:srgbClr val="941616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2" name="Google Shape;272;p35"/>
          <p:cNvSpPr txBox="1">
            <a:spLocks noGrp="1"/>
          </p:cNvSpPr>
          <p:nvPr>
            <p:ph type="body" idx="14"/>
          </p:nvPr>
        </p:nvSpPr>
        <p:spPr>
          <a:xfrm>
            <a:off x="5369005" y="1558636"/>
            <a:ext cx="2999075" cy="2026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73" name="Google Shape;273;p35" descr="Image 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92688" y="310738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274" name="Google Shape;274;p35"/>
          <p:cNvSpPr txBox="1">
            <a:spLocks noGrp="1"/>
          </p:cNvSpPr>
          <p:nvPr>
            <p:ph type="sldNum" idx="12"/>
          </p:nvPr>
        </p:nvSpPr>
        <p:spPr>
          <a:xfrm>
            <a:off x="4419600" y="4767265"/>
            <a:ext cx="21336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5_White slide">
  <p:cSld name="5_White slide 2"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6"/>
          <p:cNvSpPr/>
          <p:nvPr/>
        </p:nvSpPr>
        <p:spPr>
          <a:xfrm>
            <a:off x="1" y="352252"/>
            <a:ext cx="6328065" cy="443899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6"/>
          <p:cNvSpPr>
            <a:spLocks noGrp="1"/>
          </p:cNvSpPr>
          <p:nvPr>
            <p:ph type="pic" idx="2"/>
          </p:nvPr>
        </p:nvSpPr>
        <p:spPr>
          <a:xfrm>
            <a:off x="4881064" y="841372"/>
            <a:ext cx="4262936" cy="3460756"/>
          </a:xfrm>
          <a:prstGeom prst="rect">
            <a:avLst/>
          </a:prstGeom>
          <a:noFill/>
          <a:ln>
            <a:noFill/>
          </a:ln>
        </p:spPr>
      </p:sp>
      <p:sp>
        <p:nvSpPr>
          <p:cNvPr id="278" name="Google Shape;278;p36"/>
          <p:cNvSpPr txBox="1">
            <a:spLocks noGrp="1"/>
          </p:cNvSpPr>
          <p:nvPr>
            <p:ph type="body" idx="1"/>
          </p:nvPr>
        </p:nvSpPr>
        <p:spPr>
          <a:xfrm>
            <a:off x="1027151" y="1003301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23843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Char char="o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7464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300"/>
              <a:buFont typeface="Arial"/>
              <a:buChar char="•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23843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Char char="o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428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800"/>
              <a:buFont typeface="Arial"/>
              <a:buChar char="•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9" name="Google Shape;279;p36"/>
          <p:cNvSpPr txBox="1">
            <a:spLocks noGrp="1"/>
          </p:cNvSpPr>
          <p:nvPr>
            <p:ph type="body" idx="3"/>
          </p:nvPr>
        </p:nvSpPr>
        <p:spPr>
          <a:xfrm>
            <a:off x="1027151" y="1638300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0" name="Google Shape;280;p36"/>
          <p:cNvSpPr txBox="1">
            <a:spLocks noGrp="1"/>
          </p:cNvSpPr>
          <p:nvPr>
            <p:ph type="body" idx="4"/>
          </p:nvPr>
        </p:nvSpPr>
        <p:spPr>
          <a:xfrm>
            <a:off x="1027151" y="2317750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1" name="Google Shape;281;p36"/>
          <p:cNvSpPr txBox="1">
            <a:spLocks noGrp="1"/>
          </p:cNvSpPr>
          <p:nvPr>
            <p:ph type="body" idx="5"/>
          </p:nvPr>
        </p:nvSpPr>
        <p:spPr>
          <a:xfrm>
            <a:off x="1027151" y="2990851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2" name="Google Shape;282;p36"/>
          <p:cNvSpPr txBox="1">
            <a:spLocks noGrp="1"/>
          </p:cNvSpPr>
          <p:nvPr>
            <p:ph type="body" idx="6"/>
          </p:nvPr>
        </p:nvSpPr>
        <p:spPr>
          <a:xfrm>
            <a:off x="1027151" y="3625851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83" name="Google Shape;283;p36" descr="Image 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92688" y="310738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p36"/>
          <p:cNvSpPr txBox="1">
            <a:spLocks noGrp="1"/>
          </p:cNvSpPr>
          <p:nvPr>
            <p:ph type="sldNum" idx="12"/>
          </p:nvPr>
        </p:nvSpPr>
        <p:spPr>
          <a:xfrm>
            <a:off x="4419600" y="4767265"/>
            <a:ext cx="21336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 0">
  <p:cSld name="Title and Content 0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468113" y="418985"/>
            <a:ext cx="5168267" cy="419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457200" y="1183006"/>
            <a:ext cx="8229600" cy="3394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8486570" y="4783457"/>
            <a:ext cx="200231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White slide">
  <p:cSld name="White slide 2"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7"/>
          <p:cNvSpPr txBox="1">
            <a:spLocks noGrp="1"/>
          </p:cNvSpPr>
          <p:nvPr>
            <p:ph type="title"/>
          </p:nvPr>
        </p:nvSpPr>
        <p:spPr>
          <a:xfrm>
            <a:off x="466463" y="396066"/>
            <a:ext cx="7510528" cy="411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87" name="Google Shape;287;p37" descr="Image 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74067" y="242997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p37"/>
          <p:cNvSpPr txBox="1">
            <a:spLocks noGrp="1"/>
          </p:cNvSpPr>
          <p:nvPr>
            <p:ph type="body" idx="1"/>
          </p:nvPr>
        </p:nvSpPr>
        <p:spPr>
          <a:xfrm>
            <a:off x="454819" y="1153715"/>
            <a:ext cx="7556899" cy="3454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6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9" name="Google Shape;289;p37"/>
          <p:cNvSpPr txBox="1">
            <a:spLocks noGrp="1"/>
          </p:cNvSpPr>
          <p:nvPr>
            <p:ph type="sldNum" idx="12"/>
          </p:nvPr>
        </p:nvSpPr>
        <p:spPr>
          <a:xfrm>
            <a:off x="8281426" y="388693"/>
            <a:ext cx="1366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sz="140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1_White slide">
  <p:cSld name="11_White slide 2"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8"/>
          <p:cNvSpPr txBox="1">
            <a:spLocks noGrp="1"/>
          </p:cNvSpPr>
          <p:nvPr>
            <p:ph type="title"/>
          </p:nvPr>
        </p:nvSpPr>
        <p:spPr>
          <a:xfrm>
            <a:off x="466463" y="396066"/>
            <a:ext cx="7510528" cy="411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92" name="Google Shape;292;p38" descr="Image 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74067" y="242997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p38"/>
          <p:cNvSpPr txBox="1">
            <a:spLocks noGrp="1"/>
          </p:cNvSpPr>
          <p:nvPr>
            <p:ph type="body" idx="1"/>
          </p:nvPr>
        </p:nvSpPr>
        <p:spPr>
          <a:xfrm>
            <a:off x="454821" y="1726968"/>
            <a:ext cx="2388135" cy="19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None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Char char="o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2000"/>
              <a:buFont typeface="Oswald Light"/>
              <a:buChar char="•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Char char="o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600"/>
              <a:buFont typeface="Oswald Light"/>
              <a:buChar char="•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" name="Google Shape;294;p38"/>
          <p:cNvSpPr txBox="1">
            <a:spLocks noGrp="1"/>
          </p:cNvSpPr>
          <p:nvPr>
            <p:ph type="body" idx="2"/>
          </p:nvPr>
        </p:nvSpPr>
        <p:spPr>
          <a:xfrm>
            <a:off x="454755" y="2057399"/>
            <a:ext cx="2419351" cy="234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5" name="Google Shape;295;p38"/>
          <p:cNvSpPr txBox="1">
            <a:spLocks noGrp="1"/>
          </p:cNvSpPr>
          <p:nvPr>
            <p:ph type="body" idx="3"/>
          </p:nvPr>
        </p:nvSpPr>
        <p:spPr>
          <a:xfrm>
            <a:off x="3303942" y="2057399"/>
            <a:ext cx="2419351" cy="234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6" name="Google Shape;296;p38"/>
          <p:cNvSpPr txBox="1">
            <a:spLocks noGrp="1"/>
          </p:cNvSpPr>
          <p:nvPr>
            <p:ph type="body" idx="4"/>
          </p:nvPr>
        </p:nvSpPr>
        <p:spPr>
          <a:xfrm>
            <a:off x="6171834" y="2057399"/>
            <a:ext cx="2419351" cy="234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7" name="Google Shape;297;p38"/>
          <p:cNvSpPr txBox="1">
            <a:spLocks noGrp="1"/>
          </p:cNvSpPr>
          <p:nvPr>
            <p:ph type="sldNum" idx="12"/>
          </p:nvPr>
        </p:nvSpPr>
        <p:spPr>
          <a:xfrm>
            <a:off x="8281426" y="388693"/>
            <a:ext cx="1366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sz="140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2_White slide">
  <p:cSld name="12_White slide 3"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9"/>
          <p:cNvSpPr txBox="1">
            <a:spLocks noGrp="1"/>
          </p:cNvSpPr>
          <p:nvPr>
            <p:ph type="title"/>
          </p:nvPr>
        </p:nvSpPr>
        <p:spPr>
          <a:xfrm>
            <a:off x="466463" y="396066"/>
            <a:ext cx="7510528" cy="411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00" name="Google Shape;300;p39" descr="Image 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74067" y="242997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Google Shape;301;p39"/>
          <p:cNvSpPr txBox="1">
            <a:spLocks noGrp="1"/>
          </p:cNvSpPr>
          <p:nvPr>
            <p:ph type="body" idx="1"/>
          </p:nvPr>
        </p:nvSpPr>
        <p:spPr>
          <a:xfrm>
            <a:off x="454821" y="2736965"/>
            <a:ext cx="2388135" cy="19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None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Char char="o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2000"/>
              <a:buFont typeface="Oswald Light"/>
              <a:buChar char="•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Char char="o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600"/>
              <a:buFont typeface="Oswald Light"/>
              <a:buChar char="•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2" name="Google Shape;302;p39"/>
          <p:cNvSpPr txBox="1">
            <a:spLocks noGrp="1"/>
          </p:cNvSpPr>
          <p:nvPr>
            <p:ph type="body" idx="2"/>
          </p:nvPr>
        </p:nvSpPr>
        <p:spPr>
          <a:xfrm>
            <a:off x="454755" y="3067397"/>
            <a:ext cx="2419351" cy="1552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3" name="Google Shape;303;p39"/>
          <p:cNvSpPr txBox="1">
            <a:spLocks noGrp="1"/>
          </p:cNvSpPr>
          <p:nvPr>
            <p:ph type="body" idx="3"/>
          </p:nvPr>
        </p:nvSpPr>
        <p:spPr>
          <a:xfrm>
            <a:off x="3303942" y="3067397"/>
            <a:ext cx="2419351" cy="1552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4" name="Google Shape;304;p39"/>
          <p:cNvSpPr txBox="1">
            <a:spLocks noGrp="1"/>
          </p:cNvSpPr>
          <p:nvPr>
            <p:ph type="body" idx="4"/>
          </p:nvPr>
        </p:nvSpPr>
        <p:spPr>
          <a:xfrm>
            <a:off x="6171834" y="3067397"/>
            <a:ext cx="2419351" cy="1552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5" name="Google Shape;305;p39"/>
          <p:cNvSpPr>
            <a:spLocks noGrp="1"/>
          </p:cNvSpPr>
          <p:nvPr>
            <p:ph type="pic" idx="5"/>
          </p:nvPr>
        </p:nvSpPr>
        <p:spPr>
          <a:xfrm>
            <a:off x="455122" y="1215740"/>
            <a:ext cx="2394047" cy="1315663"/>
          </a:xfrm>
          <a:prstGeom prst="rect">
            <a:avLst/>
          </a:prstGeom>
          <a:noFill/>
          <a:ln>
            <a:noFill/>
          </a:ln>
        </p:spPr>
      </p:sp>
      <p:sp>
        <p:nvSpPr>
          <p:cNvPr id="306" name="Google Shape;306;p39"/>
          <p:cNvSpPr>
            <a:spLocks noGrp="1"/>
          </p:cNvSpPr>
          <p:nvPr>
            <p:ph type="pic" idx="6"/>
          </p:nvPr>
        </p:nvSpPr>
        <p:spPr>
          <a:xfrm>
            <a:off x="3291840" y="1215740"/>
            <a:ext cx="2394045" cy="1315663"/>
          </a:xfrm>
          <a:prstGeom prst="rect">
            <a:avLst/>
          </a:prstGeom>
          <a:noFill/>
          <a:ln>
            <a:noFill/>
          </a:ln>
        </p:spPr>
      </p:sp>
      <p:sp>
        <p:nvSpPr>
          <p:cNvPr id="307" name="Google Shape;307;p39"/>
          <p:cNvSpPr>
            <a:spLocks noGrp="1"/>
          </p:cNvSpPr>
          <p:nvPr>
            <p:ph type="pic" idx="7"/>
          </p:nvPr>
        </p:nvSpPr>
        <p:spPr>
          <a:xfrm>
            <a:off x="6165967" y="1215740"/>
            <a:ext cx="2394045" cy="1315663"/>
          </a:xfrm>
          <a:prstGeom prst="rect">
            <a:avLst/>
          </a:prstGeom>
          <a:noFill/>
          <a:ln>
            <a:noFill/>
          </a:ln>
        </p:spPr>
      </p:sp>
      <p:sp>
        <p:nvSpPr>
          <p:cNvPr id="308" name="Google Shape;308;p39"/>
          <p:cNvSpPr txBox="1">
            <a:spLocks noGrp="1"/>
          </p:cNvSpPr>
          <p:nvPr>
            <p:ph type="sldNum" idx="12"/>
          </p:nvPr>
        </p:nvSpPr>
        <p:spPr>
          <a:xfrm>
            <a:off x="8281426" y="388693"/>
            <a:ext cx="1366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sz="140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9_White slide">
  <p:cSld name="9_White slide 2"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40"/>
          <p:cNvSpPr txBox="1">
            <a:spLocks noGrp="1"/>
          </p:cNvSpPr>
          <p:nvPr>
            <p:ph type="title"/>
          </p:nvPr>
        </p:nvSpPr>
        <p:spPr>
          <a:xfrm>
            <a:off x="466463" y="396066"/>
            <a:ext cx="7510528" cy="411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11" name="Google Shape;311;p40" descr="Image 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74067" y="242997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p40"/>
          <p:cNvSpPr txBox="1">
            <a:spLocks noGrp="1"/>
          </p:cNvSpPr>
          <p:nvPr>
            <p:ph type="body" idx="1"/>
          </p:nvPr>
        </p:nvSpPr>
        <p:spPr>
          <a:xfrm>
            <a:off x="417715" y="2924000"/>
            <a:ext cx="3347952" cy="172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6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3" name="Google Shape;313;p40"/>
          <p:cNvSpPr txBox="1">
            <a:spLocks noGrp="1"/>
          </p:cNvSpPr>
          <p:nvPr>
            <p:ph type="body" idx="2"/>
          </p:nvPr>
        </p:nvSpPr>
        <p:spPr>
          <a:xfrm>
            <a:off x="442697" y="1153717"/>
            <a:ext cx="3305145" cy="1533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4" name="Google Shape;314;p40"/>
          <p:cNvSpPr txBox="1">
            <a:spLocks noGrp="1"/>
          </p:cNvSpPr>
          <p:nvPr>
            <p:ph type="sldNum" idx="12"/>
          </p:nvPr>
        </p:nvSpPr>
        <p:spPr>
          <a:xfrm>
            <a:off x="8281426" y="388693"/>
            <a:ext cx="1366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sz="140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3_White slide">
  <p:cSld name="3_White slide 2"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41"/>
          <p:cNvSpPr txBox="1">
            <a:spLocks noGrp="1"/>
          </p:cNvSpPr>
          <p:nvPr>
            <p:ph type="title"/>
          </p:nvPr>
        </p:nvSpPr>
        <p:spPr>
          <a:xfrm>
            <a:off x="753251" y="2337954"/>
            <a:ext cx="5581047" cy="1337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4500"/>
              <a:buFont typeface="Oswald Light"/>
              <a:buNone/>
              <a:defRPr sz="45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17" name="Google Shape;317;p41" descr="Image 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74067" y="242997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318" name="Google Shape;318;p41"/>
          <p:cNvSpPr txBox="1">
            <a:spLocks noGrp="1"/>
          </p:cNvSpPr>
          <p:nvPr>
            <p:ph type="body" idx="1"/>
          </p:nvPr>
        </p:nvSpPr>
        <p:spPr>
          <a:xfrm>
            <a:off x="767435" y="3909061"/>
            <a:ext cx="2605088" cy="785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6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9" name="Google Shape;319;p41"/>
          <p:cNvSpPr txBox="1">
            <a:spLocks noGrp="1"/>
          </p:cNvSpPr>
          <p:nvPr>
            <p:ph type="sldNum" idx="12"/>
          </p:nvPr>
        </p:nvSpPr>
        <p:spPr>
          <a:xfrm>
            <a:off x="8281426" y="388693"/>
            <a:ext cx="1366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sz="140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7_White slide">
  <p:cSld name="7_White slide 2"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42"/>
          <p:cNvSpPr/>
          <p:nvPr/>
        </p:nvSpPr>
        <p:spPr>
          <a:xfrm>
            <a:off x="4619797" y="0"/>
            <a:ext cx="4524203" cy="51435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42"/>
          <p:cNvSpPr txBox="1">
            <a:spLocks noGrp="1"/>
          </p:cNvSpPr>
          <p:nvPr>
            <p:ph type="body" idx="1"/>
          </p:nvPr>
        </p:nvSpPr>
        <p:spPr>
          <a:xfrm>
            <a:off x="461729" y="2321168"/>
            <a:ext cx="3811823" cy="1698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6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3" name="Google Shape;323;p42"/>
          <p:cNvSpPr txBox="1">
            <a:spLocks noGrp="1"/>
          </p:cNvSpPr>
          <p:nvPr>
            <p:ph type="title"/>
          </p:nvPr>
        </p:nvSpPr>
        <p:spPr>
          <a:xfrm>
            <a:off x="466465" y="1727200"/>
            <a:ext cx="3779263" cy="363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4" name="Google Shape;324;p42"/>
          <p:cNvSpPr txBox="1">
            <a:spLocks noGrp="1"/>
          </p:cNvSpPr>
          <p:nvPr>
            <p:ph type="body" idx="2"/>
          </p:nvPr>
        </p:nvSpPr>
        <p:spPr>
          <a:xfrm>
            <a:off x="461729" y="1428751"/>
            <a:ext cx="3094273" cy="215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900"/>
              <a:buFont typeface="Arial"/>
              <a:buNone/>
              <a:defRPr sz="900" b="1" cap="none">
                <a:solidFill>
                  <a:srgbClr val="C51D1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5" name="Google Shape;325;p42"/>
          <p:cNvSpPr txBox="1">
            <a:spLocks noGrp="1"/>
          </p:cNvSpPr>
          <p:nvPr>
            <p:ph type="body" idx="3"/>
          </p:nvPr>
        </p:nvSpPr>
        <p:spPr>
          <a:xfrm>
            <a:off x="5679673" y="735677"/>
            <a:ext cx="2942705" cy="455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None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6" name="Google Shape;326;p42"/>
          <p:cNvSpPr txBox="1">
            <a:spLocks noGrp="1"/>
          </p:cNvSpPr>
          <p:nvPr>
            <p:ph type="body" idx="4"/>
          </p:nvPr>
        </p:nvSpPr>
        <p:spPr>
          <a:xfrm>
            <a:off x="5679673" y="1309256"/>
            <a:ext cx="2942705" cy="355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100"/>
              <a:buFont typeface="Arial"/>
              <a:buNone/>
              <a:defRPr sz="11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7" name="Google Shape;327;p42"/>
          <p:cNvSpPr txBox="1">
            <a:spLocks noGrp="1"/>
          </p:cNvSpPr>
          <p:nvPr>
            <p:ph type="body" idx="5"/>
          </p:nvPr>
        </p:nvSpPr>
        <p:spPr>
          <a:xfrm>
            <a:off x="5679673" y="2119745"/>
            <a:ext cx="2942705" cy="455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None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8" name="Google Shape;328;p42"/>
          <p:cNvSpPr txBox="1">
            <a:spLocks noGrp="1"/>
          </p:cNvSpPr>
          <p:nvPr>
            <p:ph type="body" idx="6"/>
          </p:nvPr>
        </p:nvSpPr>
        <p:spPr>
          <a:xfrm>
            <a:off x="5679673" y="2693325"/>
            <a:ext cx="2942705" cy="355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100"/>
              <a:buFont typeface="Arial"/>
              <a:buNone/>
              <a:defRPr sz="11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9" name="Google Shape;329;p42"/>
          <p:cNvSpPr txBox="1">
            <a:spLocks noGrp="1"/>
          </p:cNvSpPr>
          <p:nvPr>
            <p:ph type="body" idx="7"/>
          </p:nvPr>
        </p:nvSpPr>
        <p:spPr>
          <a:xfrm>
            <a:off x="5679673" y="3466408"/>
            <a:ext cx="2942705" cy="455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None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0" name="Google Shape;330;p42"/>
          <p:cNvSpPr txBox="1">
            <a:spLocks noGrp="1"/>
          </p:cNvSpPr>
          <p:nvPr>
            <p:ph type="body" idx="8"/>
          </p:nvPr>
        </p:nvSpPr>
        <p:spPr>
          <a:xfrm>
            <a:off x="5679673" y="4039987"/>
            <a:ext cx="2942705" cy="355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100"/>
              <a:buFont typeface="Arial"/>
              <a:buNone/>
              <a:defRPr sz="11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1" name="Google Shape;331;p42"/>
          <p:cNvSpPr txBox="1">
            <a:spLocks noGrp="1"/>
          </p:cNvSpPr>
          <p:nvPr>
            <p:ph type="sldNum" idx="12"/>
          </p:nvPr>
        </p:nvSpPr>
        <p:spPr>
          <a:xfrm>
            <a:off x="4419600" y="4767265"/>
            <a:ext cx="21336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8_White slide">
  <p:cSld name="8_White slide 2"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43"/>
          <p:cNvSpPr/>
          <p:nvPr/>
        </p:nvSpPr>
        <p:spPr>
          <a:xfrm>
            <a:off x="1" y="2571750"/>
            <a:ext cx="4573039" cy="257175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43"/>
          <p:cNvSpPr/>
          <p:nvPr/>
        </p:nvSpPr>
        <p:spPr>
          <a:xfrm>
            <a:off x="4570963" y="0"/>
            <a:ext cx="4573039" cy="257175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43"/>
          <p:cNvSpPr txBox="1">
            <a:spLocks noGrp="1"/>
          </p:cNvSpPr>
          <p:nvPr>
            <p:ph type="body" idx="1"/>
          </p:nvPr>
        </p:nvSpPr>
        <p:spPr>
          <a:xfrm>
            <a:off x="411853" y="974509"/>
            <a:ext cx="3811823" cy="12138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6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6" name="Google Shape;336;p43"/>
          <p:cNvSpPr txBox="1">
            <a:spLocks noGrp="1"/>
          </p:cNvSpPr>
          <p:nvPr>
            <p:ph type="body" idx="2"/>
          </p:nvPr>
        </p:nvSpPr>
        <p:spPr>
          <a:xfrm>
            <a:off x="411853" y="244187"/>
            <a:ext cx="3094273" cy="215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E2B200"/>
              </a:buClr>
              <a:buSzPts val="900"/>
              <a:buFont typeface="Arial"/>
              <a:buNone/>
              <a:defRPr sz="900" b="1" cap="none">
                <a:solidFill>
                  <a:srgbClr val="E2B2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7" name="Google Shape;337;p43"/>
          <p:cNvSpPr txBox="1">
            <a:spLocks noGrp="1"/>
          </p:cNvSpPr>
          <p:nvPr>
            <p:ph type="body" idx="3"/>
          </p:nvPr>
        </p:nvSpPr>
        <p:spPr>
          <a:xfrm>
            <a:off x="4950599" y="974506"/>
            <a:ext cx="3811824" cy="1213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8" name="Google Shape;338;p43"/>
          <p:cNvSpPr txBox="1">
            <a:spLocks noGrp="1"/>
          </p:cNvSpPr>
          <p:nvPr>
            <p:ph type="body" idx="4"/>
          </p:nvPr>
        </p:nvSpPr>
        <p:spPr>
          <a:xfrm>
            <a:off x="4950599" y="244187"/>
            <a:ext cx="3094275" cy="215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EB660D"/>
              </a:buClr>
              <a:buSzPts val="900"/>
              <a:buFont typeface="Arial"/>
              <a:buNone/>
              <a:defRPr sz="900" b="1" cap="none">
                <a:solidFill>
                  <a:srgbClr val="EB660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9" name="Google Shape;339;p43"/>
          <p:cNvSpPr txBox="1">
            <a:spLocks noGrp="1"/>
          </p:cNvSpPr>
          <p:nvPr>
            <p:ph type="body" idx="5"/>
          </p:nvPr>
        </p:nvSpPr>
        <p:spPr>
          <a:xfrm>
            <a:off x="411852" y="3624188"/>
            <a:ext cx="3811825" cy="1213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0" name="Google Shape;340;p43"/>
          <p:cNvSpPr txBox="1">
            <a:spLocks noGrp="1"/>
          </p:cNvSpPr>
          <p:nvPr>
            <p:ph type="body" idx="6"/>
          </p:nvPr>
        </p:nvSpPr>
        <p:spPr>
          <a:xfrm>
            <a:off x="411853" y="2893868"/>
            <a:ext cx="3094273" cy="215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900"/>
              <a:buFont typeface="Arial"/>
              <a:buNone/>
              <a:defRPr sz="900" b="1" cap="none">
                <a:solidFill>
                  <a:srgbClr val="C51D1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1" name="Google Shape;341;p43"/>
          <p:cNvSpPr txBox="1">
            <a:spLocks noGrp="1"/>
          </p:cNvSpPr>
          <p:nvPr>
            <p:ph type="body" idx="7"/>
          </p:nvPr>
        </p:nvSpPr>
        <p:spPr>
          <a:xfrm>
            <a:off x="4950599" y="3624188"/>
            <a:ext cx="3811824" cy="1213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2" name="Google Shape;342;p43"/>
          <p:cNvSpPr txBox="1">
            <a:spLocks noGrp="1"/>
          </p:cNvSpPr>
          <p:nvPr>
            <p:ph type="body" idx="8"/>
          </p:nvPr>
        </p:nvSpPr>
        <p:spPr>
          <a:xfrm>
            <a:off x="4950599" y="2893868"/>
            <a:ext cx="3094275" cy="215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941616"/>
              </a:buClr>
              <a:buSzPts val="900"/>
              <a:buFont typeface="Arial"/>
              <a:buNone/>
              <a:defRPr sz="900" b="1" cap="none">
                <a:solidFill>
                  <a:srgbClr val="94161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3" name="Google Shape;343;p43"/>
          <p:cNvSpPr txBox="1">
            <a:spLocks noGrp="1"/>
          </p:cNvSpPr>
          <p:nvPr>
            <p:ph type="body" idx="9"/>
          </p:nvPr>
        </p:nvSpPr>
        <p:spPr>
          <a:xfrm>
            <a:off x="411852" y="531856"/>
            <a:ext cx="3811825" cy="372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Oswald Light"/>
              <a:buNone/>
              <a:defRPr sz="20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4" name="Google Shape;344;p43"/>
          <p:cNvSpPr txBox="1">
            <a:spLocks noGrp="1"/>
          </p:cNvSpPr>
          <p:nvPr>
            <p:ph type="body" idx="13"/>
          </p:nvPr>
        </p:nvSpPr>
        <p:spPr>
          <a:xfrm>
            <a:off x="4950599" y="531856"/>
            <a:ext cx="3811824" cy="372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Oswald Light"/>
              <a:buNone/>
              <a:defRPr sz="20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5" name="Google Shape;345;p43"/>
          <p:cNvSpPr txBox="1">
            <a:spLocks noGrp="1"/>
          </p:cNvSpPr>
          <p:nvPr>
            <p:ph type="body" idx="14"/>
          </p:nvPr>
        </p:nvSpPr>
        <p:spPr>
          <a:xfrm>
            <a:off x="411852" y="3181536"/>
            <a:ext cx="3811825" cy="372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Oswald Light"/>
              <a:buNone/>
              <a:defRPr sz="20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6" name="Google Shape;346;p43"/>
          <p:cNvSpPr txBox="1">
            <a:spLocks noGrp="1"/>
          </p:cNvSpPr>
          <p:nvPr>
            <p:ph type="body" idx="15"/>
          </p:nvPr>
        </p:nvSpPr>
        <p:spPr>
          <a:xfrm>
            <a:off x="4950599" y="3181536"/>
            <a:ext cx="3811824" cy="372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Oswald Light"/>
              <a:buNone/>
              <a:defRPr sz="20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7" name="Google Shape;347;p43"/>
          <p:cNvSpPr txBox="1">
            <a:spLocks noGrp="1"/>
          </p:cNvSpPr>
          <p:nvPr>
            <p:ph type="sldNum" idx="12"/>
          </p:nvPr>
        </p:nvSpPr>
        <p:spPr>
          <a:xfrm>
            <a:off x="4419600" y="4767265"/>
            <a:ext cx="21336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White slide">
  <p:cSld name="2_White slide 2"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44"/>
          <p:cNvSpPr/>
          <p:nvPr/>
        </p:nvSpPr>
        <p:spPr>
          <a:xfrm>
            <a:off x="1" y="352252"/>
            <a:ext cx="6328065" cy="443899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p44"/>
          <p:cNvSpPr txBox="1">
            <a:spLocks noGrp="1"/>
          </p:cNvSpPr>
          <p:nvPr>
            <p:ph type="title"/>
          </p:nvPr>
        </p:nvSpPr>
        <p:spPr>
          <a:xfrm>
            <a:off x="841663" y="2382618"/>
            <a:ext cx="3404063" cy="1072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1" name="Google Shape;351;p44"/>
          <p:cNvSpPr>
            <a:spLocks noGrp="1"/>
          </p:cNvSpPr>
          <p:nvPr>
            <p:ph type="pic" idx="2"/>
          </p:nvPr>
        </p:nvSpPr>
        <p:spPr>
          <a:xfrm>
            <a:off x="4881066" y="841372"/>
            <a:ext cx="3460757" cy="3460756"/>
          </a:xfrm>
          <a:prstGeom prst="rect">
            <a:avLst/>
          </a:prstGeom>
          <a:noFill/>
          <a:ln>
            <a:noFill/>
          </a:ln>
        </p:spPr>
      </p:sp>
      <p:sp>
        <p:nvSpPr>
          <p:cNvPr id="352" name="Google Shape;352;p44"/>
          <p:cNvSpPr txBox="1">
            <a:spLocks noGrp="1"/>
          </p:cNvSpPr>
          <p:nvPr>
            <p:ph type="body" idx="1"/>
          </p:nvPr>
        </p:nvSpPr>
        <p:spPr>
          <a:xfrm>
            <a:off x="822721" y="1684648"/>
            <a:ext cx="3416771" cy="541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2100"/>
              <a:buFont typeface="Arial"/>
              <a:buNone/>
              <a:defRPr sz="2100" b="1">
                <a:solidFill>
                  <a:srgbClr val="C51D1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6194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2100"/>
              <a:buFont typeface="Arial"/>
              <a:buChar char="o"/>
              <a:defRPr sz="2100" b="1">
                <a:solidFill>
                  <a:srgbClr val="C51D1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431789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3200"/>
              <a:buFont typeface="Arial"/>
              <a:buChar char="•"/>
              <a:defRPr sz="2100" b="1">
                <a:solidFill>
                  <a:srgbClr val="C51D1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6194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2100"/>
              <a:buFont typeface="Arial"/>
              <a:buChar char="o"/>
              <a:defRPr sz="2100" b="1">
                <a:solidFill>
                  <a:srgbClr val="C51D1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8734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2500"/>
              <a:buFont typeface="Arial"/>
              <a:buChar char="•"/>
              <a:defRPr sz="2100" b="1">
                <a:solidFill>
                  <a:srgbClr val="C51D1D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53" name="Google Shape;353;p44" descr="Image 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92688" y="310738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354" name="Google Shape;354;p44"/>
          <p:cNvSpPr txBox="1">
            <a:spLocks noGrp="1"/>
          </p:cNvSpPr>
          <p:nvPr>
            <p:ph type="sldNum" idx="12"/>
          </p:nvPr>
        </p:nvSpPr>
        <p:spPr>
          <a:xfrm>
            <a:off x="4419600" y="4767265"/>
            <a:ext cx="21336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White slide">
  <p:cSld name="1_White slide 2"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45"/>
          <p:cNvSpPr/>
          <p:nvPr/>
        </p:nvSpPr>
        <p:spPr>
          <a:xfrm>
            <a:off x="4619797" y="0"/>
            <a:ext cx="4524203" cy="51435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p45"/>
          <p:cNvSpPr txBox="1">
            <a:spLocks noGrp="1"/>
          </p:cNvSpPr>
          <p:nvPr>
            <p:ph type="body" idx="1"/>
          </p:nvPr>
        </p:nvSpPr>
        <p:spPr>
          <a:xfrm>
            <a:off x="5196252" y="2340951"/>
            <a:ext cx="3250957" cy="2259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6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8" name="Google Shape;358;p45"/>
          <p:cNvSpPr txBox="1">
            <a:spLocks noGrp="1"/>
          </p:cNvSpPr>
          <p:nvPr>
            <p:ph type="title"/>
          </p:nvPr>
        </p:nvSpPr>
        <p:spPr>
          <a:xfrm>
            <a:off x="5175933" y="738556"/>
            <a:ext cx="3243199" cy="1388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9" name="Google Shape;359;p45"/>
          <p:cNvSpPr>
            <a:spLocks noGrp="1"/>
          </p:cNvSpPr>
          <p:nvPr>
            <p:ph type="pic" idx="2"/>
          </p:nvPr>
        </p:nvSpPr>
        <p:spPr>
          <a:xfrm>
            <a:off x="804257" y="1296785"/>
            <a:ext cx="3009208" cy="2549931"/>
          </a:xfrm>
          <a:prstGeom prst="rect">
            <a:avLst/>
          </a:prstGeom>
          <a:noFill/>
          <a:ln>
            <a:noFill/>
          </a:ln>
        </p:spPr>
      </p:sp>
      <p:sp>
        <p:nvSpPr>
          <p:cNvPr id="360" name="Google Shape;360;p45"/>
          <p:cNvSpPr txBox="1">
            <a:spLocks noGrp="1"/>
          </p:cNvSpPr>
          <p:nvPr>
            <p:ph type="sldNum" idx="12"/>
          </p:nvPr>
        </p:nvSpPr>
        <p:spPr>
          <a:xfrm>
            <a:off x="4419600" y="4767265"/>
            <a:ext cx="21336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0_White slide">
  <p:cSld name="10_White slide 2"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2" name="Google Shape;362;p46" descr="Image 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74067" y="242997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363" name="Google Shape;363;p46"/>
          <p:cNvSpPr txBox="1">
            <a:spLocks noGrp="1"/>
          </p:cNvSpPr>
          <p:nvPr>
            <p:ph type="body" idx="1"/>
          </p:nvPr>
        </p:nvSpPr>
        <p:spPr>
          <a:xfrm>
            <a:off x="1411086" y="1783080"/>
            <a:ext cx="1696391" cy="240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None/>
              <a:defRPr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Char char="o"/>
              <a:defRPr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2000"/>
              <a:buFont typeface="Oswald Light"/>
              <a:buChar char="•"/>
              <a:defRPr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Char char="o"/>
              <a:defRPr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600"/>
              <a:buFont typeface="Oswald Light"/>
              <a:buChar char="•"/>
              <a:defRPr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4" name="Google Shape;364;p46"/>
          <p:cNvSpPr txBox="1">
            <a:spLocks noGrp="1"/>
          </p:cNvSpPr>
          <p:nvPr>
            <p:ph type="body" idx="2"/>
          </p:nvPr>
        </p:nvSpPr>
        <p:spPr>
          <a:xfrm>
            <a:off x="1411086" y="2100510"/>
            <a:ext cx="1696391" cy="131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3159"/>
              </a:buClr>
              <a:buSzPts val="900"/>
              <a:buFont typeface="Arial"/>
              <a:buNone/>
              <a:defRPr sz="9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5" name="Google Shape;365;p46"/>
          <p:cNvSpPr>
            <a:spLocks noGrp="1"/>
          </p:cNvSpPr>
          <p:nvPr>
            <p:ph type="pic" idx="3"/>
          </p:nvPr>
        </p:nvSpPr>
        <p:spPr>
          <a:xfrm>
            <a:off x="429589" y="1633388"/>
            <a:ext cx="891607" cy="891605"/>
          </a:xfrm>
          <a:prstGeom prst="rect">
            <a:avLst/>
          </a:prstGeom>
          <a:noFill/>
          <a:ln>
            <a:noFill/>
          </a:ln>
          <a:effectLst>
            <a:outerShdw blurRad="152400" dist="152400" dir="4200000" rotWithShape="0">
              <a:srgbClr val="2D3159">
                <a:alpha val="24705"/>
              </a:srgbClr>
            </a:outerShdw>
          </a:effectLst>
        </p:spPr>
      </p:sp>
      <p:sp>
        <p:nvSpPr>
          <p:cNvPr id="366" name="Google Shape;366;p46"/>
          <p:cNvSpPr txBox="1">
            <a:spLocks noGrp="1"/>
          </p:cNvSpPr>
          <p:nvPr>
            <p:ph type="body" idx="4"/>
          </p:nvPr>
        </p:nvSpPr>
        <p:spPr>
          <a:xfrm>
            <a:off x="4300649" y="1783080"/>
            <a:ext cx="1696391" cy="240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51D1D"/>
              </a:buClr>
              <a:buSzPts val="1300"/>
              <a:buFont typeface="Oswald Light"/>
              <a:buNone/>
              <a:defRPr sz="1300"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7" name="Google Shape;367;p46"/>
          <p:cNvSpPr txBox="1">
            <a:spLocks noGrp="1"/>
          </p:cNvSpPr>
          <p:nvPr>
            <p:ph type="body" idx="5"/>
          </p:nvPr>
        </p:nvSpPr>
        <p:spPr>
          <a:xfrm>
            <a:off x="4300649" y="2100510"/>
            <a:ext cx="1696391" cy="131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3159"/>
              </a:buClr>
              <a:buSzPts val="900"/>
              <a:buFont typeface="Arial"/>
              <a:buNone/>
              <a:defRPr sz="9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8" name="Google Shape;368;p46"/>
          <p:cNvSpPr>
            <a:spLocks noGrp="1"/>
          </p:cNvSpPr>
          <p:nvPr>
            <p:ph type="pic" idx="6"/>
          </p:nvPr>
        </p:nvSpPr>
        <p:spPr>
          <a:xfrm>
            <a:off x="3319152" y="1633388"/>
            <a:ext cx="891605" cy="891605"/>
          </a:xfrm>
          <a:prstGeom prst="rect">
            <a:avLst/>
          </a:prstGeom>
          <a:noFill/>
          <a:ln>
            <a:noFill/>
          </a:ln>
          <a:effectLst>
            <a:outerShdw blurRad="152400" dist="152400" dir="4200000" rotWithShape="0">
              <a:srgbClr val="2D3159">
                <a:alpha val="24705"/>
              </a:srgbClr>
            </a:outerShdw>
          </a:effectLst>
        </p:spPr>
      </p:sp>
      <p:sp>
        <p:nvSpPr>
          <p:cNvPr id="369" name="Google Shape;369;p46"/>
          <p:cNvSpPr txBox="1">
            <a:spLocks noGrp="1"/>
          </p:cNvSpPr>
          <p:nvPr>
            <p:ph type="body" idx="7"/>
          </p:nvPr>
        </p:nvSpPr>
        <p:spPr>
          <a:xfrm>
            <a:off x="7160226" y="1783080"/>
            <a:ext cx="1696391" cy="240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51D1D"/>
              </a:buClr>
              <a:buSzPts val="1300"/>
              <a:buFont typeface="Oswald Light"/>
              <a:buNone/>
              <a:defRPr sz="1300"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" name="Google Shape;370;p46"/>
          <p:cNvSpPr txBox="1">
            <a:spLocks noGrp="1"/>
          </p:cNvSpPr>
          <p:nvPr>
            <p:ph type="body" idx="8"/>
          </p:nvPr>
        </p:nvSpPr>
        <p:spPr>
          <a:xfrm>
            <a:off x="7160226" y="2100510"/>
            <a:ext cx="1696391" cy="131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3159"/>
              </a:buClr>
              <a:buSzPts val="900"/>
              <a:buFont typeface="Arial"/>
              <a:buNone/>
              <a:defRPr sz="9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1" name="Google Shape;371;p46"/>
          <p:cNvSpPr>
            <a:spLocks noGrp="1"/>
          </p:cNvSpPr>
          <p:nvPr>
            <p:ph type="pic" idx="9"/>
          </p:nvPr>
        </p:nvSpPr>
        <p:spPr>
          <a:xfrm>
            <a:off x="6178731" y="1633388"/>
            <a:ext cx="891605" cy="891605"/>
          </a:xfrm>
          <a:prstGeom prst="rect">
            <a:avLst/>
          </a:prstGeom>
          <a:noFill/>
          <a:ln>
            <a:noFill/>
          </a:ln>
          <a:effectLst>
            <a:outerShdw blurRad="152400" dist="152400" dir="4200000" rotWithShape="0">
              <a:srgbClr val="2D3159">
                <a:alpha val="24705"/>
              </a:srgbClr>
            </a:outerShdw>
          </a:effectLst>
        </p:spPr>
      </p:sp>
      <p:sp>
        <p:nvSpPr>
          <p:cNvPr id="372" name="Google Shape;372;p46"/>
          <p:cNvSpPr txBox="1">
            <a:spLocks noGrp="1"/>
          </p:cNvSpPr>
          <p:nvPr>
            <p:ph type="body" idx="13"/>
          </p:nvPr>
        </p:nvSpPr>
        <p:spPr>
          <a:xfrm>
            <a:off x="1411086" y="3505299"/>
            <a:ext cx="1696391" cy="240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51D1D"/>
              </a:buClr>
              <a:buSzPts val="1300"/>
              <a:buFont typeface="Oswald Light"/>
              <a:buNone/>
              <a:defRPr sz="1300"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3" name="Google Shape;373;p46"/>
          <p:cNvSpPr txBox="1">
            <a:spLocks noGrp="1"/>
          </p:cNvSpPr>
          <p:nvPr>
            <p:ph type="body" idx="14"/>
          </p:nvPr>
        </p:nvSpPr>
        <p:spPr>
          <a:xfrm>
            <a:off x="1411086" y="3822729"/>
            <a:ext cx="1696391" cy="131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3159"/>
              </a:buClr>
              <a:buSzPts val="900"/>
              <a:buFont typeface="Arial"/>
              <a:buNone/>
              <a:defRPr sz="9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4" name="Google Shape;374;p46"/>
          <p:cNvSpPr>
            <a:spLocks noGrp="1"/>
          </p:cNvSpPr>
          <p:nvPr>
            <p:ph type="pic" idx="15"/>
          </p:nvPr>
        </p:nvSpPr>
        <p:spPr>
          <a:xfrm>
            <a:off x="429589" y="3355607"/>
            <a:ext cx="891607" cy="891605"/>
          </a:xfrm>
          <a:prstGeom prst="rect">
            <a:avLst/>
          </a:prstGeom>
          <a:noFill/>
          <a:ln>
            <a:noFill/>
          </a:ln>
          <a:effectLst>
            <a:outerShdw blurRad="152400" dist="152400" dir="4200000" rotWithShape="0">
              <a:srgbClr val="2D3159">
                <a:alpha val="24705"/>
              </a:srgbClr>
            </a:outerShdw>
          </a:effectLst>
        </p:spPr>
      </p:sp>
      <p:sp>
        <p:nvSpPr>
          <p:cNvPr id="375" name="Google Shape;375;p46"/>
          <p:cNvSpPr txBox="1">
            <a:spLocks noGrp="1"/>
          </p:cNvSpPr>
          <p:nvPr>
            <p:ph type="body" idx="16"/>
          </p:nvPr>
        </p:nvSpPr>
        <p:spPr>
          <a:xfrm>
            <a:off x="4300649" y="3505299"/>
            <a:ext cx="1696391" cy="240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51D1D"/>
              </a:buClr>
              <a:buSzPts val="1300"/>
              <a:buFont typeface="Oswald Light"/>
              <a:buNone/>
              <a:defRPr sz="1300"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6" name="Google Shape;376;p46"/>
          <p:cNvSpPr txBox="1">
            <a:spLocks noGrp="1"/>
          </p:cNvSpPr>
          <p:nvPr>
            <p:ph type="body" idx="17"/>
          </p:nvPr>
        </p:nvSpPr>
        <p:spPr>
          <a:xfrm>
            <a:off x="4300649" y="3822729"/>
            <a:ext cx="1696391" cy="131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3159"/>
              </a:buClr>
              <a:buSzPts val="900"/>
              <a:buFont typeface="Arial"/>
              <a:buNone/>
              <a:defRPr sz="9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7" name="Google Shape;377;p46"/>
          <p:cNvSpPr>
            <a:spLocks noGrp="1"/>
          </p:cNvSpPr>
          <p:nvPr>
            <p:ph type="pic" idx="18"/>
          </p:nvPr>
        </p:nvSpPr>
        <p:spPr>
          <a:xfrm>
            <a:off x="3319152" y="3355607"/>
            <a:ext cx="891605" cy="891605"/>
          </a:xfrm>
          <a:prstGeom prst="rect">
            <a:avLst/>
          </a:prstGeom>
          <a:noFill/>
          <a:ln>
            <a:noFill/>
          </a:ln>
          <a:effectLst>
            <a:outerShdw blurRad="152400" dist="152400" dir="4200000" rotWithShape="0">
              <a:srgbClr val="2D3159">
                <a:alpha val="24705"/>
              </a:srgbClr>
            </a:outerShdw>
          </a:effectLst>
        </p:spPr>
      </p:sp>
      <p:sp>
        <p:nvSpPr>
          <p:cNvPr id="378" name="Google Shape;378;p46"/>
          <p:cNvSpPr txBox="1">
            <a:spLocks noGrp="1"/>
          </p:cNvSpPr>
          <p:nvPr>
            <p:ph type="body" idx="19"/>
          </p:nvPr>
        </p:nvSpPr>
        <p:spPr>
          <a:xfrm>
            <a:off x="7160226" y="3505299"/>
            <a:ext cx="1696391" cy="240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51D1D"/>
              </a:buClr>
              <a:buSzPts val="1300"/>
              <a:buFont typeface="Oswald Light"/>
              <a:buNone/>
              <a:defRPr sz="1300"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9" name="Google Shape;379;p46"/>
          <p:cNvSpPr txBox="1">
            <a:spLocks noGrp="1"/>
          </p:cNvSpPr>
          <p:nvPr>
            <p:ph type="body" idx="20"/>
          </p:nvPr>
        </p:nvSpPr>
        <p:spPr>
          <a:xfrm>
            <a:off x="7160226" y="3822729"/>
            <a:ext cx="1696391" cy="131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3159"/>
              </a:buClr>
              <a:buSzPts val="900"/>
              <a:buFont typeface="Arial"/>
              <a:buNone/>
              <a:defRPr sz="9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0" name="Google Shape;380;p46"/>
          <p:cNvSpPr>
            <a:spLocks noGrp="1"/>
          </p:cNvSpPr>
          <p:nvPr>
            <p:ph type="pic" idx="21"/>
          </p:nvPr>
        </p:nvSpPr>
        <p:spPr>
          <a:xfrm>
            <a:off x="6178731" y="3355607"/>
            <a:ext cx="891605" cy="891605"/>
          </a:xfrm>
          <a:prstGeom prst="rect">
            <a:avLst/>
          </a:prstGeom>
          <a:noFill/>
          <a:ln>
            <a:noFill/>
          </a:ln>
          <a:effectLst>
            <a:outerShdw blurRad="152400" dist="152400" dir="4200000" rotWithShape="0">
              <a:srgbClr val="2D3159">
                <a:alpha val="24705"/>
              </a:srgbClr>
            </a:outerShdw>
          </a:effectLst>
        </p:spPr>
      </p:sp>
      <p:sp>
        <p:nvSpPr>
          <p:cNvPr id="381" name="Google Shape;381;p46"/>
          <p:cNvSpPr txBox="1">
            <a:spLocks noGrp="1"/>
          </p:cNvSpPr>
          <p:nvPr>
            <p:ph type="title"/>
          </p:nvPr>
        </p:nvSpPr>
        <p:spPr>
          <a:xfrm>
            <a:off x="466463" y="396066"/>
            <a:ext cx="7510528" cy="411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2" name="Google Shape;382;p46"/>
          <p:cNvSpPr txBox="1">
            <a:spLocks noGrp="1"/>
          </p:cNvSpPr>
          <p:nvPr>
            <p:ph type="sldNum" idx="12"/>
          </p:nvPr>
        </p:nvSpPr>
        <p:spPr>
          <a:xfrm>
            <a:off x="8281426" y="388693"/>
            <a:ext cx="1366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sz="140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wo Content">
  <p:cSld name="Two Content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/>
          <p:nvPr/>
        </p:nvSpPr>
        <p:spPr>
          <a:xfrm>
            <a:off x="9007957" y="2258176"/>
            <a:ext cx="136043" cy="164624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lnTo>
                  <a:pt x="19300" y="492"/>
                </a:lnTo>
                <a:lnTo>
                  <a:pt x="11437" y="2700"/>
                </a:lnTo>
                <a:lnTo>
                  <a:pt x="3574" y="6220"/>
                </a:lnTo>
                <a:lnTo>
                  <a:pt x="0" y="10922"/>
                </a:lnTo>
                <a:lnTo>
                  <a:pt x="3775" y="15625"/>
                </a:lnTo>
                <a:lnTo>
                  <a:pt x="12079" y="19146"/>
                </a:lnTo>
                <a:lnTo>
                  <a:pt x="20384" y="21354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ABA498">
              <a:alpha val="13725"/>
            </a:srgbClr>
          </a:solidFill>
          <a:ln>
            <a:noFill/>
          </a:ln>
        </p:spPr>
        <p:txBody>
          <a:bodyPr spcFirstLastPara="1" wrap="square" lIns="34275" tIns="34275" rIns="342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2" name="Google Shape;112;p20"/>
          <p:cNvGrpSpPr/>
          <p:nvPr/>
        </p:nvGrpSpPr>
        <p:grpSpPr>
          <a:xfrm>
            <a:off x="6357062" y="2336989"/>
            <a:ext cx="2506781" cy="2499857"/>
            <a:chOff x="0" y="0"/>
            <a:chExt cx="3342374" cy="3333141"/>
          </a:xfrm>
        </p:grpSpPr>
        <p:sp>
          <p:nvSpPr>
            <p:cNvPr id="113" name="Google Shape;113;p20"/>
            <p:cNvSpPr/>
            <p:nvPr/>
          </p:nvSpPr>
          <p:spPr>
            <a:xfrm>
              <a:off x="0" y="2713786"/>
              <a:ext cx="2200517" cy="619355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600" y="20911"/>
                  </a:moveTo>
                  <a:lnTo>
                    <a:pt x="20938" y="19180"/>
                  </a:lnTo>
                  <a:lnTo>
                    <a:pt x="18977" y="14890"/>
                  </a:lnTo>
                  <a:lnTo>
                    <a:pt x="15754" y="9400"/>
                  </a:lnTo>
                  <a:lnTo>
                    <a:pt x="11310" y="4069"/>
                  </a:lnTo>
                  <a:lnTo>
                    <a:pt x="10710" y="3517"/>
                  </a:lnTo>
                  <a:lnTo>
                    <a:pt x="10122" y="3015"/>
                  </a:lnTo>
                  <a:lnTo>
                    <a:pt x="9547" y="2560"/>
                  </a:lnTo>
                  <a:lnTo>
                    <a:pt x="8984" y="2150"/>
                  </a:lnTo>
                  <a:lnTo>
                    <a:pt x="8435" y="1783"/>
                  </a:lnTo>
                  <a:lnTo>
                    <a:pt x="7898" y="1457"/>
                  </a:lnTo>
                  <a:lnTo>
                    <a:pt x="7376" y="1170"/>
                  </a:lnTo>
                  <a:lnTo>
                    <a:pt x="6868" y="920"/>
                  </a:lnTo>
                  <a:lnTo>
                    <a:pt x="6375" y="706"/>
                  </a:lnTo>
                  <a:lnTo>
                    <a:pt x="5897" y="524"/>
                  </a:lnTo>
                  <a:lnTo>
                    <a:pt x="5435" y="373"/>
                  </a:lnTo>
                  <a:lnTo>
                    <a:pt x="4989" y="250"/>
                  </a:lnTo>
                  <a:lnTo>
                    <a:pt x="4559" y="155"/>
                  </a:lnTo>
                  <a:lnTo>
                    <a:pt x="4145" y="84"/>
                  </a:lnTo>
                  <a:lnTo>
                    <a:pt x="3749" y="36"/>
                  </a:lnTo>
                  <a:lnTo>
                    <a:pt x="3371" y="8"/>
                  </a:lnTo>
                  <a:lnTo>
                    <a:pt x="3010" y="0"/>
                  </a:lnTo>
                  <a:lnTo>
                    <a:pt x="1732" y="116"/>
                  </a:lnTo>
                  <a:lnTo>
                    <a:pt x="787" y="370"/>
                  </a:lnTo>
                  <a:lnTo>
                    <a:pt x="201" y="625"/>
                  </a:lnTo>
                  <a:lnTo>
                    <a:pt x="0" y="741"/>
                  </a:lnTo>
                  <a:lnTo>
                    <a:pt x="661" y="2452"/>
                  </a:lnTo>
                  <a:lnTo>
                    <a:pt x="2621" y="6697"/>
                  </a:lnTo>
                  <a:lnTo>
                    <a:pt x="5845" y="12145"/>
                  </a:lnTo>
                  <a:lnTo>
                    <a:pt x="10298" y="17461"/>
                  </a:lnTo>
                  <a:lnTo>
                    <a:pt x="10910" y="18023"/>
                  </a:lnTo>
                  <a:lnTo>
                    <a:pt x="11508" y="18535"/>
                  </a:lnTo>
                  <a:lnTo>
                    <a:pt x="12094" y="18999"/>
                  </a:lnTo>
                  <a:lnTo>
                    <a:pt x="12666" y="19417"/>
                  </a:lnTo>
                  <a:lnTo>
                    <a:pt x="13225" y="19790"/>
                  </a:lnTo>
                  <a:lnTo>
                    <a:pt x="13769" y="20122"/>
                  </a:lnTo>
                  <a:lnTo>
                    <a:pt x="14298" y="20413"/>
                  </a:lnTo>
                  <a:lnTo>
                    <a:pt x="14813" y="20668"/>
                  </a:lnTo>
                  <a:lnTo>
                    <a:pt x="15312" y="20886"/>
                  </a:lnTo>
                  <a:lnTo>
                    <a:pt x="15795" y="21070"/>
                  </a:lnTo>
                  <a:lnTo>
                    <a:pt x="16262" y="21224"/>
                  </a:lnTo>
                  <a:lnTo>
                    <a:pt x="16712" y="21348"/>
                  </a:lnTo>
                  <a:lnTo>
                    <a:pt x="17145" y="21444"/>
                  </a:lnTo>
                  <a:lnTo>
                    <a:pt x="17560" y="21515"/>
                  </a:lnTo>
                  <a:lnTo>
                    <a:pt x="17958" y="21564"/>
                  </a:lnTo>
                  <a:lnTo>
                    <a:pt x="18337" y="21592"/>
                  </a:lnTo>
                  <a:lnTo>
                    <a:pt x="18698" y="21600"/>
                  </a:lnTo>
                  <a:lnTo>
                    <a:pt x="19931" y="21492"/>
                  </a:lnTo>
                  <a:lnTo>
                    <a:pt x="20842" y="21256"/>
                  </a:lnTo>
                  <a:lnTo>
                    <a:pt x="21406" y="21019"/>
                  </a:lnTo>
                  <a:lnTo>
                    <a:pt x="21600" y="20911"/>
                  </a:lnTo>
                  <a:close/>
                </a:path>
              </a:pathLst>
            </a:custGeom>
            <a:solidFill>
              <a:srgbClr val="ABA498">
                <a:alpha val="13725"/>
              </a:srgbClr>
            </a:solidFill>
            <a:ln>
              <a:noFill/>
            </a:ln>
          </p:spPr>
          <p:txBody>
            <a:bodyPr spcFirstLastPara="1" wrap="square" lIns="34275" tIns="34275" rIns="342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20"/>
            <p:cNvSpPr/>
            <p:nvPr/>
          </p:nvSpPr>
          <p:spPr>
            <a:xfrm>
              <a:off x="384594" y="1803094"/>
              <a:ext cx="1975956" cy="112797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600" y="21600"/>
                  </a:moveTo>
                  <a:lnTo>
                    <a:pt x="21028" y="20348"/>
                  </a:lnTo>
                  <a:lnTo>
                    <a:pt x="19265" y="17083"/>
                  </a:lnTo>
                  <a:lnTo>
                    <a:pt x="16243" y="12546"/>
                  </a:lnTo>
                  <a:lnTo>
                    <a:pt x="11893" y="7475"/>
                  </a:lnTo>
                  <a:lnTo>
                    <a:pt x="7204" y="3443"/>
                  </a:lnTo>
                  <a:lnTo>
                    <a:pt x="3430" y="1191"/>
                  </a:lnTo>
                  <a:lnTo>
                    <a:pt x="915" y="213"/>
                  </a:lnTo>
                  <a:lnTo>
                    <a:pt x="0" y="0"/>
                  </a:lnTo>
                  <a:lnTo>
                    <a:pt x="572" y="1241"/>
                  </a:lnTo>
                  <a:lnTo>
                    <a:pt x="2335" y="4480"/>
                  </a:lnTo>
                  <a:lnTo>
                    <a:pt x="5360" y="8997"/>
                  </a:lnTo>
                  <a:lnTo>
                    <a:pt x="9720" y="14068"/>
                  </a:lnTo>
                  <a:lnTo>
                    <a:pt x="14416" y="18120"/>
                  </a:lnTo>
                  <a:lnTo>
                    <a:pt x="18184" y="20390"/>
                  </a:lnTo>
                  <a:lnTo>
                    <a:pt x="20690" y="21382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ABA498">
                <a:alpha val="13725"/>
              </a:srgbClr>
            </a:solidFill>
            <a:ln>
              <a:noFill/>
            </a:ln>
          </p:spPr>
          <p:txBody>
            <a:bodyPr spcFirstLastPara="1" wrap="square" lIns="34275" tIns="34275" rIns="342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20"/>
            <p:cNvSpPr/>
            <p:nvPr/>
          </p:nvSpPr>
          <p:spPr>
            <a:xfrm>
              <a:off x="997242" y="1002360"/>
              <a:ext cx="1616482" cy="1600912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600" y="21600"/>
                  </a:moveTo>
                  <a:lnTo>
                    <a:pt x="21151" y="20565"/>
                  </a:lnTo>
                  <a:lnTo>
                    <a:pt x="19660" y="17781"/>
                  </a:lnTo>
                  <a:lnTo>
                    <a:pt x="16914" y="13728"/>
                  </a:lnTo>
                  <a:lnTo>
                    <a:pt x="12697" y="8887"/>
                  </a:lnTo>
                  <a:lnTo>
                    <a:pt x="7884" y="4643"/>
                  </a:lnTo>
                  <a:lnTo>
                    <a:pt x="3834" y="1905"/>
                  </a:lnTo>
                  <a:lnTo>
                    <a:pt x="1041" y="437"/>
                  </a:lnTo>
                  <a:lnTo>
                    <a:pt x="0" y="0"/>
                  </a:lnTo>
                  <a:lnTo>
                    <a:pt x="451" y="1027"/>
                  </a:lnTo>
                  <a:lnTo>
                    <a:pt x="1947" y="3796"/>
                  </a:lnTo>
                  <a:lnTo>
                    <a:pt x="4703" y="7836"/>
                  </a:lnTo>
                  <a:lnTo>
                    <a:pt x="8934" y="12679"/>
                  </a:lnTo>
                  <a:lnTo>
                    <a:pt x="13749" y="16937"/>
                  </a:lnTo>
                  <a:lnTo>
                    <a:pt x="17787" y="19686"/>
                  </a:lnTo>
                  <a:lnTo>
                    <a:pt x="20566" y="21161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ABA498">
                <a:alpha val="13725"/>
              </a:srgbClr>
            </a:solidFill>
            <a:ln>
              <a:noFill/>
            </a:ln>
          </p:spPr>
          <p:txBody>
            <a:bodyPr spcFirstLastPara="1" wrap="square" lIns="34275" tIns="34275" rIns="342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20"/>
            <p:cNvSpPr/>
            <p:nvPr/>
          </p:nvSpPr>
          <p:spPr>
            <a:xfrm>
              <a:off x="1796173" y="387515"/>
              <a:ext cx="1147281" cy="1964970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600" y="21600"/>
                  </a:moveTo>
                  <a:lnTo>
                    <a:pt x="21362" y="20689"/>
                  </a:lnTo>
                  <a:lnTo>
                    <a:pt x="20338" y="18180"/>
                  </a:lnTo>
                  <a:lnTo>
                    <a:pt x="18063" y="14405"/>
                  </a:lnTo>
                  <a:lnTo>
                    <a:pt x="14069" y="9696"/>
                  </a:lnTo>
                  <a:lnTo>
                    <a:pt x="9054" y="5333"/>
                  </a:lnTo>
                  <a:lnTo>
                    <a:pt x="4531" y="2317"/>
                  </a:lnTo>
                  <a:lnTo>
                    <a:pt x="1259" y="566"/>
                  </a:lnTo>
                  <a:lnTo>
                    <a:pt x="0" y="0"/>
                  </a:lnTo>
                  <a:lnTo>
                    <a:pt x="243" y="905"/>
                  </a:lnTo>
                  <a:lnTo>
                    <a:pt x="1280" y="3402"/>
                  </a:lnTo>
                  <a:lnTo>
                    <a:pt x="3572" y="7170"/>
                  </a:lnTo>
                  <a:lnTo>
                    <a:pt x="7580" y="11884"/>
                  </a:lnTo>
                  <a:lnTo>
                    <a:pt x="12596" y="16258"/>
                  </a:lnTo>
                  <a:lnTo>
                    <a:pt x="17102" y="19281"/>
                  </a:lnTo>
                  <a:lnTo>
                    <a:pt x="20351" y="21034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ABA498">
                <a:alpha val="13725"/>
              </a:srgbClr>
            </a:solidFill>
            <a:ln>
              <a:noFill/>
            </a:ln>
          </p:spPr>
          <p:txBody>
            <a:bodyPr spcFirstLastPara="1" wrap="square" lIns="34275" tIns="34275" rIns="342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20"/>
            <p:cNvSpPr/>
            <p:nvPr/>
          </p:nvSpPr>
          <p:spPr>
            <a:xfrm>
              <a:off x="2712504" y="0"/>
              <a:ext cx="629870" cy="2194954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600" y="18474"/>
                  </a:moveTo>
                  <a:lnTo>
                    <a:pt x="20645" y="14902"/>
                  </a:lnTo>
                  <a:lnTo>
                    <a:pt x="17423" y="10290"/>
                  </a:lnTo>
                  <a:lnTo>
                    <a:pt x="12120" y="5839"/>
                  </a:lnTo>
                  <a:lnTo>
                    <a:pt x="6596" y="2618"/>
                  </a:lnTo>
                  <a:lnTo>
                    <a:pt x="2255" y="660"/>
                  </a:lnTo>
                  <a:lnTo>
                    <a:pt x="496" y="0"/>
                  </a:lnTo>
                  <a:lnTo>
                    <a:pt x="192" y="815"/>
                  </a:lnTo>
                  <a:lnTo>
                    <a:pt x="0" y="3117"/>
                  </a:lnTo>
                  <a:lnTo>
                    <a:pt x="995" y="6686"/>
                  </a:lnTo>
                  <a:lnTo>
                    <a:pt x="4255" y="11306"/>
                  </a:lnTo>
                  <a:lnTo>
                    <a:pt x="9539" y="15767"/>
                  </a:lnTo>
                  <a:lnTo>
                    <a:pt x="15020" y="18988"/>
                  </a:lnTo>
                  <a:lnTo>
                    <a:pt x="19319" y="20942"/>
                  </a:lnTo>
                  <a:lnTo>
                    <a:pt x="21058" y="21600"/>
                  </a:lnTo>
                  <a:lnTo>
                    <a:pt x="21375" y="20781"/>
                  </a:lnTo>
                  <a:lnTo>
                    <a:pt x="21600" y="18474"/>
                  </a:lnTo>
                  <a:close/>
                </a:path>
              </a:pathLst>
            </a:custGeom>
            <a:solidFill>
              <a:srgbClr val="ABA498">
                <a:alpha val="13725"/>
              </a:srgbClr>
            </a:solidFill>
            <a:ln>
              <a:noFill/>
            </a:ln>
          </p:spPr>
          <p:txBody>
            <a:bodyPr spcFirstLastPara="1" wrap="square" lIns="34275" tIns="34275" rIns="342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8" name="Google Shape;118;p20"/>
          <p:cNvSpPr/>
          <p:nvPr/>
        </p:nvSpPr>
        <p:spPr>
          <a:xfrm>
            <a:off x="6259358" y="4983536"/>
            <a:ext cx="1706527" cy="15996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03" y="0"/>
                </a:moveTo>
                <a:lnTo>
                  <a:pt x="6274" y="3262"/>
                </a:lnTo>
                <a:lnTo>
                  <a:pt x="2876" y="10439"/>
                </a:lnTo>
                <a:lnTo>
                  <a:pt x="741" y="17616"/>
                </a:lnTo>
                <a:lnTo>
                  <a:pt x="0" y="20878"/>
                </a:lnTo>
                <a:lnTo>
                  <a:pt x="176" y="21600"/>
                </a:lnTo>
                <a:lnTo>
                  <a:pt x="21177" y="21600"/>
                </a:lnTo>
                <a:lnTo>
                  <a:pt x="21600" y="19761"/>
                </a:lnTo>
                <a:lnTo>
                  <a:pt x="20859" y="16673"/>
                </a:lnTo>
                <a:lnTo>
                  <a:pt x="18726" y="9880"/>
                </a:lnTo>
                <a:lnTo>
                  <a:pt x="15330" y="3088"/>
                </a:lnTo>
                <a:lnTo>
                  <a:pt x="10803" y="0"/>
                </a:lnTo>
                <a:close/>
              </a:path>
            </a:pathLst>
          </a:custGeom>
          <a:solidFill>
            <a:srgbClr val="ABA498">
              <a:alpha val="13725"/>
            </a:srgbClr>
          </a:solidFill>
          <a:ln>
            <a:noFill/>
          </a:ln>
        </p:spPr>
        <p:txBody>
          <a:bodyPr spcFirstLastPara="1" wrap="square" lIns="34275" tIns="34275" rIns="342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9" name="Google Shape;119;p20" descr="bg object 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89917" y="459195"/>
            <a:ext cx="417715" cy="400001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0"/>
          <p:cNvSpPr txBox="1">
            <a:spLocks noGrp="1"/>
          </p:cNvSpPr>
          <p:nvPr>
            <p:ph type="title"/>
          </p:nvPr>
        </p:nvSpPr>
        <p:spPr>
          <a:xfrm>
            <a:off x="468113" y="418985"/>
            <a:ext cx="5168267" cy="419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0"/>
          <p:cNvSpPr txBox="1">
            <a:spLocks noGrp="1"/>
          </p:cNvSpPr>
          <p:nvPr>
            <p:ph type="body" idx="1"/>
          </p:nvPr>
        </p:nvSpPr>
        <p:spPr>
          <a:xfrm>
            <a:off x="457201" y="1183006"/>
            <a:ext cx="3977641" cy="3394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0"/>
          <p:cNvSpPr txBox="1">
            <a:spLocks noGrp="1"/>
          </p:cNvSpPr>
          <p:nvPr>
            <p:ph type="sldNum" idx="12"/>
          </p:nvPr>
        </p:nvSpPr>
        <p:spPr>
          <a:xfrm>
            <a:off x="8486570" y="4783457"/>
            <a:ext cx="200231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4_White slide">
  <p:cSld name="4_White slide 3">
    <p:bg>
      <p:bgPr>
        <a:gradFill>
          <a:gsLst>
            <a:gs pos="0">
              <a:srgbClr val="FFE807"/>
            </a:gs>
            <a:gs pos="37000">
              <a:srgbClr val="EB660D"/>
            </a:gs>
            <a:gs pos="69000">
              <a:srgbClr val="C51D1D"/>
            </a:gs>
            <a:gs pos="100000">
              <a:srgbClr val="C51D1D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47"/>
          <p:cNvSpPr/>
          <p:nvPr/>
        </p:nvSpPr>
        <p:spPr>
          <a:xfrm>
            <a:off x="-685799" y="-2686048"/>
            <a:ext cx="10515600" cy="10515596"/>
          </a:xfrm>
          <a:prstGeom prst="ellipse">
            <a:avLst/>
          </a:prstGeom>
          <a:gradFill>
            <a:gsLst>
              <a:gs pos="0">
                <a:srgbClr val="FFE807"/>
              </a:gs>
              <a:gs pos="50000">
                <a:srgbClr val="EB660D"/>
              </a:gs>
              <a:gs pos="100000">
                <a:srgbClr val="C51D1D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5" name="Google Shape;385;p47"/>
          <p:cNvSpPr txBox="1">
            <a:spLocks noGrp="1"/>
          </p:cNvSpPr>
          <p:nvPr>
            <p:ph type="title"/>
          </p:nvPr>
        </p:nvSpPr>
        <p:spPr>
          <a:xfrm>
            <a:off x="1421606" y="4098132"/>
            <a:ext cx="6300791" cy="478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/>
              <a:buNone/>
              <a:defRPr sz="1500" b="1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86" name="Google Shape;386;p47" descr="Graphique 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3239" y="768065"/>
            <a:ext cx="3057525" cy="2778694"/>
          </a:xfrm>
          <a:prstGeom prst="rect">
            <a:avLst/>
          </a:prstGeom>
          <a:noFill/>
          <a:ln>
            <a:noFill/>
          </a:ln>
        </p:spPr>
      </p:pic>
      <p:sp>
        <p:nvSpPr>
          <p:cNvPr id="387" name="Google Shape;387;p47"/>
          <p:cNvSpPr/>
          <p:nvPr/>
        </p:nvSpPr>
        <p:spPr>
          <a:xfrm>
            <a:off x="-967153" y="-2773486"/>
            <a:ext cx="11078309" cy="1066507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886" y="5591"/>
                </a:moveTo>
                <a:lnTo>
                  <a:pt x="1886" y="16009"/>
                </a:lnTo>
                <a:lnTo>
                  <a:pt x="19714" y="16009"/>
                </a:lnTo>
                <a:lnTo>
                  <a:pt x="19714" y="5591"/>
                </a:lnTo>
                <a:close/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6E6E6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88" name="Google Shape;388;p47"/>
          <p:cNvCxnSpPr/>
          <p:nvPr/>
        </p:nvCxnSpPr>
        <p:spPr>
          <a:xfrm>
            <a:off x="4375151" y="3917952"/>
            <a:ext cx="393701" cy="1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</p:cxnSp>
      <p:sp>
        <p:nvSpPr>
          <p:cNvPr id="389" name="Google Shape;389;p47"/>
          <p:cNvSpPr txBox="1">
            <a:spLocks noGrp="1"/>
          </p:cNvSpPr>
          <p:nvPr>
            <p:ph type="sldNum" idx="12"/>
          </p:nvPr>
        </p:nvSpPr>
        <p:spPr>
          <a:xfrm>
            <a:off x="4419600" y="4767265"/>
            <a:ext cx="21336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6_White slide">
  <p:cSld name="6_White slide 3"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48"/>
          <p:cNvSpPr/>
          <p:nvPr/>
        </p:nvSpPr>
        <p:spPr>
          <a:xfrm>
            <a:off x="-1" y="0"/>
            <a:ext cx="4581352" cy="51435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" name="Google Shape;392;p48"/>
          <p:cNvSpPr txBox="1">
            <a:spLocks noGrp="1"/>
          </p:cNvSpPr>
          <p:nvPr>
            <p:ph type="body" idx="1"/>
          </p:nvPr>
        </p:nvSpPr>
        <p:spPr>
          <a:xfrm>
            <a:off x="1027151" y="1003301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23843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Char char="o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7464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300"/>
              <a:buFont typeface="Arial"/>
              <a:buChar char="•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23843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Char char="o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428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800"/>
              <a:buFont typeface="Arial"/>
              <a:buChar char="•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3" name="Google Shape;393;p48"/>
          <p:cNvSpPr txBox="1">
            <a:spLocks noGrp="1"/>
          </p:cNvSpPr>
          <p:nvPr>
            <p:ph type="body" idx="2"/>
          </p:nvPr>
        </p:nvSpPr>
        <p:spPr>
          <a:xfrm>
            <a:off x="1027151" y="1638300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4" name="Google Shape;394;p48"/>
          <p:cNvSpPr txBox="1">
            <a:spLocks noGrp="1"/>
          </p:cNvSpPr>
          <p:nvPr>
            <p:ph type="body" idx="3"/>
          </p:nvPr>
        </p:nvSpPr>
        <p:spPr>
          <a:xfrm>
            <a:off x="1027151" y="2317750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5" name="Google Shape;395;p48"/>
          <p:cNvSpPr txBox="1">
            <a:spLocks noGrp="1"/>
          </p:cNvSpPr>
          <p:nvPr>
            <p:ph type="body" idx="4"/>
          </p:nvPr>
        </p:nvSpPr>
        <p:spPr>
          <a:xfrm>
            <a:off x="1027151" y="2990851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6" name="Google Shape;396;p48"/>
          <p:cNvSpPr txBox="1">
            <a:spLocks noGrp="1"/>
          </p:cNvSpPr>
          <p:nvPr>
            <p:ph type="body" idx="5"/>
          </p:nvPr>
        </p:nvSpPr>
        <p:spPr>
          <a:xfrm>
            <a:off x="1027151" y="3625851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7" name="Google Shape;397;p48"/>
          <p:cNvSpPr txBox="1">
            <a:spLocks noGrp="1"/>
          </p:cNvSpPr>
          <p:nvPr>
            <p:ph type="body" idx="6"/>
          </p:nvPr>
        </p:nvSpPr>
        <p:spPr>
          <a:xfrm>
            <a:off x="405243" y="1078283"/>
            <a:ext cx="442653" cy="326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B200"/>
              </a:buClr>
              <a:buSzPts val="1200"/>
              <a:buFont typeface="Oswald Light"/>
              <a:buNone/>
              <a:defRPr sz="1200">
                <a:solidFill>
                  <a:srgbClr val="C5B200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8" name="Google Shape;398;p48"/>
          <p:cNvSpPr txBox="1">
            <a:spLocks noGrp="1"/>
          </p:cNvSpPr>
          <p:nvPr>
            <p:ph type="body" idx="7"/>
          </p:nvPr>
        </p:nvSpPr>
        <p:spPr>
          <a:xfrm>
            <a:off x="405243" y="1713283"/>
            <a:ext cx="442653" cy="326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7A26A"/>
              </a:buClr>
              <a:buSzPts val="1200"/>
              <a:buFont typeface="Oswald Light"/>
              <a:buNone/>
              <a:defRPr sz="1200">
                <a:solidFill>
                  <a:srgbClr val="F7A26A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9" name="Google Shape;399;p48"/>
          <p:cNvSpPr txBox="1">
            <a:spLocks noGrp="1"/>
          </p:cNvSpPr>
          <p:nvPr>
            <p:ph type="body" idx="8"/>
          </p:nvPr>
        </p:nvSpPr>
        <p:spPr>
          <a:xfrm>
            <a:off x="405243" y="2392732"/>
            <a:ext cx="442653" cy="326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EB660D"/>
              </a:buClr>
              <a:buSzPts val="1200"/>
              <a:buFont typeface="Oswald Light"/>
              <a:buNone/>
              <a:defRPr sz="1200">
                <a:solidFill>
                  <a:srgbClr val="EB660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0" name="Google Shape;400;p48"/>
          <p:cNvSpPr txBox="1">
            <a:spLocks noGrp="1"/>
          </p:cNvSpPr>
          <p:nvPr>
            <p:ph type="body" idx="9"/>
          </p:nvPr>
        </p:nvSpPr>
        <p:spPr>
          <a:xfrm>
            <a:off x="405243" y="3065832"/>
            <a:ext cx="442653" cy="326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200"/>
              <a:buFont typeface="Oswald Light"/>
              <a:buNone/>
              <a:defRPr sz="1200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1" name="Google Shape;401;p48"/>
          <p:cNvSpPr txBox="1">
            <a:spLocks noGrp="1"/>
          </p:cNvSpPr>
          <p:nvPr>
            <p:ph type="body" idx="13"/>
          </p:nvPr>
        </p:nvSpPr>
        <p:spPr>
          <a:xfrm>
            <a:off x="405243" y="3700833"/>
            <a:ext cx="442653" cy="326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941616"/>
              </a:buClr>
              <a:buSzPts val="1200"/>
              <a:buFont typeface="Oswald Light"/>
              <a:buNone/>
              <a:defRPr sz="1200">
                <a:solidFill>
                  <a:srgbClr val="941616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2" name="Google Shape;402;p48"/>
          <p:cNvSpPr txBox="1">
            <a:spLocks noGrp="1"/>
          </p:cNvSpPr>
          <p:nvPr>
            <p:ph type="body" idx="14"/>
          </p:nvPr>
        </p:nvSpPr>
        <p:spPr>
          <a:xfrm>
            <a:off x="5369005" y="1558636"/>
            <a:ext cx="2999075" cy="2026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403" name="Google Shape;403;p48" descr="Image 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92688" y="310738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404" name="Google Shape;404;p48"/>
          <p:cNvSpPr txBox="1">
            <a:spLocks noGrp="1"/>
          </p:cNvSpPr>
          <p:nvPr>
            <p:ph type="sldNum" idx="12"/>
          </p:nvPr>
        </p:nvSpPr>
        <p:spPr>
          <a:xfrm>
            <a:off x="4419600" y="4767265"/>
            <a:ext cx="21336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5_White slide">
  <p:cSld name="5_White slide 3"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49"/>
          <p:cNvSpPr/>
          <p:nvPr/>
        </p:nvSpPr>
        <p:spPr>
          <a:xfrm>
            <a:off x="1" y="352252"/>
            <a:ext cx="6328065" cy="443899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Google Shape;407;p49"/>
          <p:cNvSpPr>
            <a:spLocks noGrp="1"/>
          </p:cNvSpPr>
          <p:nvPr>
            <p:ph type="pic" idx="2"/>
          </p:nvPr>
        </p:nvSpPr>
        <p:spPr>
          <a:xfrm>
            <a:off x="4881064" y="841372"/>
            <a:ext cx="4262936" cy="3460756"/>
          </a:xfrm>
          <a:prstGeom prst="rect">
            <a:avLst/>
          </a:prstGeom>
          <a:noFill/>
          <a:ln>
            <a:noFill/>
          </a:ln>
        </p:spPr>
      </p:sp>
      <p:sp>
        <p:nvSpPr>
          <p:cNvPr id="408" name="Google Shape;408;p49"/>
          <p:cNvSpPr txBox="1">
            <a:spLocks noGrp="1"/>
          </p:cNvSpPr>
          <p:nvPr>
            <p:ph type="body" idx="1"/>
          </p:nvPr>
        </p:nvSpPr>
        <p:spPr>
          <a:xfrm>
            <a:off x="1027151" y="1003301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23843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Char char="o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7464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300"/>
              <a:buFont typeface="Arial"/>
              <a:buChar char="•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23843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Char char="o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428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800"/>
              <a:buFont typeface="Arial"/>
              <a:buChar char="•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9" name="Google Shape;409;p49"/>
          <p:cNvSpPr txBox="1">
            <a:spLocks noGrp="1"/>
          </p:cNvSpPr>
          <p:nvPr>
            <p:ph type="body" idx="3"/>
          </p:nvPr>
        </p:nvSpPr>
        <p:spPr>
          <a:xfrm>
            <a:off x="1027151" y="1638300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0" name="Google Shape;410;p49"/>
          <p:cNvSpPr txBox="1">
            <a:spLocks noGrp="1"/>
          </p:cNvSpPr>
          <p:nvPr>
            <p:ph type="body" idx="4"/>
          </p:nvPr>
        </p:nvSpPr>
        <p:spPr>
          <a:xfrm>
            <a:off x="1027151" y="2317750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1" name="Google Shape;411;p49"/>
          <p:cNvSpPr txBox="1">
            <a:spLocks noGrp="1"/>
          </p:cNvSpPr>
          <p:nvPr>
            <p:ph type="body" idx="5"/>
          </p:nvPr>
        </p:nvSpPr>
        <p:spPr>
          <a:xfrm>
            <a:off x="1027151" y="2990851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2" name="Google Shape;412;p49"/>
          <p:cNvSpPr txBox="1">
            <a:spLocks noGrp="1"/>
          </p:cNvSpPr>
          <p:nvPr>
            <p:ph type="body" idx="6"/>
          </p:nvPr>
        </p:nvSpPr>
        <p:spPr>
          <a:xfrm>
            <a:off x="1027151" y="3625851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413" name="Google Shape;413;p49" descr="Image 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92688" y="310738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414" name="Google Shape;414;p49"/>
          <p:cNvSpPr txBox="1">
            <a:spLocks noGrp="1"/>
          </p:cNvSpPr>
          <p:nvPr>
            <p:ph type="sldNum" idx="12"/>
          </p:nvPr>
        </p:nvSpPr>
        <p:spPr>
          <a:xfrm>
            <a:off x="4419600" y="4767265"/>
            <a:ext cx="21336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White slide">
  <p:cSld name="White slide 3"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50"/>
          <p:cNvSpPr txBox="1">
            <a:spLocks noGrp="1"/>
          </p:cNvSpPr>
          <p:nvPr>
            <p:ph type="title"/>
          </p:nvPr>
        </p:nvSpPr>
        <p:spPr>
          <a:xfrm>
            <a:off x="466463" y="396066"/>
            <a:ext cx="7510528" cy="411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417" name="Google Shape;417;p50" descr="Image 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74067" y="242997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418" name="Google Shape;418;p50"/>
          <p:cNvSpPr txBox="1">
            <a:spLocks noGrp="1"/>
          </p:cNvSpPr>
          <p:nvPr>
            <p:ph type="body" idx="1"/>
          </p:nvPr>
        </p:nvSpPr>
        <p:spPr>
          <a:xfrm>
            <a:off x="454819" y="1153715"/>
            <a:ext cx="7556899" cy="3454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6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9" name="Google Shape;419;p50"/>
          <p:cNvSpPr txBox="1">
            <a:spLocks noGrp="1"/>
          </p:cNvSpPr>
          <p:nvPr>
            <p:ph type="sldNum" idx="12"/>
          </p:nvPr>
        </p:nvSpPr>
        <p:spPr>
          <a:xfrm>
            <a:off x="8281426" y="388693"/>
            <a:ext cx="1366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sz="140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1_White slide">
  <p:cSld name="11_White slide 3"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51"/>
          <p:cNvSpPr txBox="1">
            <a:spLocks noGrp="1"/>
          </p:cNvSpPr>
          <p:nvPr>
            <p:ph type="title"/>
          </p:nvPr>
        </p:nvSpPr>
        <p:spPr>
          <a:xfrm>
            <a:off x="466463" y="396066"/>
            <a:ext cx="7510528" cy="411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422" name="Google Shape;422;p51" descr="Image 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74067" y="242997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423" name="Google Shape;423;p51"/>
          <p:cNvSpPr txBox="1">
            <a:spLocks noGrp="1"/>
          </p:cNvSpPr>
          <p:nvPr>
            <p:ph type="body" idx="1"/>
          </p:nvPr>
        </p:nvSpPr>
        <p:spPr>
          <a:xfrm>
            <a:off x="454821" y="1726968"/>
            <a:ext cx="2388135" cy="19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None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Char char="o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2000"/>
              <a:buFont typeface="Oswald Light"/>
              <a:buChar char="•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Char char="o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600"/>
              <a:buFont typeface="Oswald Light"/>
              <a:buChar char="•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4" name="Google Shape;424;p51"/>
          <p:cNvSpPr txBox="1">
            <a:spLocks noGrp="1"/>
          </p:cNvSpPr>
          <p:nvPr>
            <p:ph type="body" idx="2"/>
          </p:nvPr>
        </p:nvSpPr>
        <p:spPr>
          <a:xfrm>
            <a:off x="454755" y="2057399"/>
            <a:ext cx="2419351" cy="234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5" name="Google Shape;425;p51"/>
          <p:cNvSpPr txBox="1">
            <a:spLocks noGrp="1"/>
          </p:cNvSpPr>
          <p:nvPr>
            <p:ph type="body" idx="3"/>
          </p:nvPr>
        </p:nvSpPr>
        <p:spPr>
          <a:xfrm>
            <a:off x="3303942" y="2057399"/>
            <a:ext cx="2419351" cy="234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6" name="Google Shape;426;p51"/>
          <p:cNvSpPr txBox="1">
            <a:spLocks noGrp="1"/>
          </p:cNvSpPr>
          <p:nvPr>
            <p:ph type="body" idx="4"/>
          </p:nvPr>
        </p:nvSpPr>
        <p:spPr>
          <a:xfrm>
            <a:off x="6171834" y="2057399"/>
            <a:ext cx="2419351" cy="234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7" name="Google Shape;427;p51"/>
          <p:cNvSpPr txBox="1">
            <a:spLocks noGrp="1"/>
          </p:cNvSpPr>
          <p:nvPr>
            <p:ph type="sldNum" idx="12"/>
          </p:nvPr>
        </p:nvSpPr>
        <p:spPr>
          <a:xfrm>
            <a:off x="8281426" y="388693"/>
            <a:ext cx="1366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sz="140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2_White slide">
  <p:cSld name="12_White slide 4"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52"/>
          <p:cNvSpPr txBox="1">
            <a:spLocks noGrp="1"/>
          </p:cNvSpPr>
          <p:nvPr>
            <p:ph type="title"/>
          </p:nvPr>
        </p:nvSpPr>
        <p:spPr>
          <a:xfrm>
            <a:off x="466463" y="396066"/>
            <a:ext cx="7510528" cy="411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430" name="Google Shape;430;p52" descr="Image 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74067" y="242997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431" name="Google Shape;431;p52"/>
          <p:cNvSpPr txBox="1">
            <a:spLocks noGrp="1"/>
          </p:cNvSpPr>
          <p:nvPr>
            <p:ph type="body" idx="1"/>
          </p:nvPr>
        </p:nvSpPr>
        <p:spPr>
          <a:xfrm>
            <a:off x="454821" y="2736965"/>
            <a:ext cx="2388135" cy="19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None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Char char="o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2000"/>
              <a:buFont typeface="Oswald Light"/>
              <a:buChar char="•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Char char="o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600"/>
              <a:buFont typeface="Oswald Light"/>
              <a:buChar char="•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2" name="Google Shape;432;p52"/>
          <p:cNvSpPr txBox="1">
            <a:spLocks noGrp="1"/>
          </p:cNvSpPr>
          <p:nvPr>
            <p:ph type="body" idx="2"/>
          </p:nvPr>
        </p:nvSpPr>
        <p:spPr>
          <a:xfrm>
            <a:off x="454755" y="3067397"/>
            <a:ext cx="2419351" cy="1552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3" name="Google Shape;433;p52"/>
          <p:cNvSpPr txBox="1">
            <a:spLocks noGrp="1"/>
          </p:cNvSpPr>
          <p:nvPr>
            <p:ph type="body" idx="3"/>
          </p:nvPr>
        </p:nvSpPr>
        <p:spPr>
          <a:xfrm>
            <a:off x="3303942" y="3067397"/>
            <a:ext cx="2419351" cy="1552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4" name="Google Shape;434;p52"/>
          <p:cNvSpPr txBox="1">
            <a:spLocks noGrp="1"/>
          </p:cNvSpPr>
          <p:nvPr>
            <p:ph type="body" idx="4"/>
          </p:nvPr>
        </p:nvSpPr>
        <p:spPr>
          <a:xfrm>
            <a:off x="6171834" y="3067397"/>
            <a:ext cx="2419351" cy="1552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5" name="Google Shape;435;p52"/>
          <p:cNvSpPr>
            <a:spLocks noGrp="1"/>
          </p:cNvSpPr>
          <p:nvPr>
            <p:ph type="pic" idx="5"/>
          </p:nvPr>
        </p:nvSpPr>
        <p:spPr>
          <a:xfrm>
            <a:off x="455122" y="1215740"/>
            <a:ext cx="2394047" cy="1315663"/>
          </a:xfrm>
          <a:prstGeom prst="rect">
            <a:avLst/>
          </a:prstGeom>
          <a:noFill/>
          <a:ln>
            <a:noFill/>
          </a:ln>
        </p:spPr>
      </p:sp>
      <p:sp>
        <p:nvSpPr>
          <p:cNvPr id="436" name="Google Shape;436;p52"/>
          <p:cNvSpPr>
            <a:spLocks noGrp="1"/>
          </p:cNvSpPr>
          <p:nvPr>
            <p:ph type="pic" idx="6"/>
          </p:nvPr>
        </p:nvSpPr>
        <p:spPr>
          <a:xfrm>
            <a:off x="3291840" y="1215740"/>
            <a:ext cx="2394045" cy="1315663"/>
          </a:xfrm>
          <a:prstGeom prst="rect">
            <a:avLst/>
          </a:prstGeom>
          <a:noFill/>
          <a:ln>
            <a:noFill/>
          </a:ln>
        </p:spPr>
      </p:sp>
      <p:sp>
        <p:nvSpPr>
          <p:cNvPr id="437" name="Google Shape;437;p52"/>
          <p:cNvSpPr>
            <a:spLocks noGrp="1"/>
          </p:cNvSpPr>
          <p:nvPr>
            <p:ph type="pic" idx="7"/>
          </p:nvPr>
        </p:nvSpPr>
        <p:spPr>
          <a:xfrm>
            <a:off x="6165967" y="1215740"/>
            <a:ext cx="2394045" cy="1315663"/>
          </a:xfrm>
          <a:prstGeom prst="rect">
            <a:avLst/>
          </a:prstGeom>
          <a:noFill/>
          <a:ln>
            <a:noFill/>
          </a:ln>
        </p:spPr>
      </p:sp>
      <p:sp>
        <p:nvSpPr>
          <p:cNvPr id="438" name="Google Shape;438;p52"/>
          <p:cNvSpPr txBox="1">
            <a:spLocks noGrp="1"/>
          </p:cNvSpPr>
          <p:nvPr>
            <p:ph type="sldNum" idx="12"/>
          </p:nvPr>
        </p:nvSpPr>
        <p:spPr>
          <a:xfrm>
            <a:off x="8281426" y="388693"/>
            <a:ext cx="1366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sz="140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9_White slide">
  <p:cSld name="9_White slide 3"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53"/>
          <p:cNvSpPr txBox="1">
            <a:spLocks noGrp="1"/>
          </p:cNvSpPr>
          <p:nvPr>
            <p:ph type="title"/>
          </p:nvPr>
        </p:nvSpPr>
        <p:spPr>
          <a:xfrm>
            <a:off x="466463" y="396066"/>
            <a:ext cx="7510528" cy="411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441" name="Google Shape;441;p53" descr="Image 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74067" y="242997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442" name="Google Shape;442;p53"/>
          <p:cNvSpPr txBox="1">
            <a:spLocks noGrp="1"/>
          </p:cNvSpPr>
          <p:nvPr>
            <p:ph type="body" idx="1"/>
          </p:nvPr>
        </p:nvSpPr>
        <p:spPr>
          <a:xfrm>
            <a:off x="417715" y="2924000"/>
            <a:ext cx="3347952" cy="172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6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3" name="Google Shape;443;p53"/>
          <p:cNvSpPr txBox="1">
            <a:spLocks noGrp="1"/>
          </p:cNvSpPr>
          <p:nvPr>
            <p:ph type="body" idx="2"/>
          </p:nvPr>
        </p:nvSpPr>
        <p:spPr>
          <a:xfrm>
            <a:off x="442697" y="1153717"/>
            <a:ext cx="3305145" cy="1533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4" name="Google Shape;444;p53"/>
          <p:cNvSpPr txBox="1">
            <a:spLocks noGrp="1"/>
          </p:cNvSpPr>
          <p:nvPr>
            <p:ph type="sldNum" idx="12"/>
          </p:nvPr>
        </p:nvSpPr>
        <p:spPr>
          <a:xfrm>
            <a:off x="8281426" y="388693"/>
            <a:ext cx="1366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sz="140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3_White slide">
  <p:cSld name="3_White slide 3"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54"/>
          <p:cNvSpPr txBox="1">
            <a:spLocks noGrp="1"/>
          </p:cNvSpPr>
          <p:nvPr>
            <p:ph type="title"/>
          </p:nvPr>
        </p:nvSpPr>
        <p:spPr>
          <a:xfrm>
            <a:off x="753251" y="2337954"/>
            <a:ext cx="5581047" cy="1337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4500"/>
              <a:buFont typeface="Oswald Light"/>
              <a:buNone/>
              <a:defRPr sz="45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447" name="Google Shape;447;p54" descr="Image 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74067" y="242997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448" name="Google Shape;448;p54"/>
          <p:cNvSpPr txBox="1">
            <a:spLocks noGrp="1"/>
          </p:cNvSpPr>
          <p:nvPr>
            <p:ph type="body" idx="1"/>
          </p:nvPr>
        </p:nvSpPr>
        <p:spPr>
          <a:xfrm>
            <a:off x="767435" y="3909061"/>
            <a:ext cx="2605088" cy="785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6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9" name="Google Shape;449;p54"/>
          <p:cNvSpPr txBox="1">
            <a:spLocks noGrp="1"/>
          </p:cNvSpPr>
          <p:nvPr>
            <p:ph type="sldNum" idx="12"/>
          </p:nvPr>
        </p:nvSpPr>
        <p:spPr>
          <a:xfrm>
            <a:off x="8281426" y="388693"/>
            <a:ext cx="1366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sz="140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7_White slide">
  <p:cSld name="7_White slide 3"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55"/>
          <p:cNvSpPr/>
          <p:nvPr/>
        </p:nvSpPr>
        <p:spPr>
          <a:xfrm>
            <a:off x="4619797" y="0"/>
            <a:ext cx="4524203" cy="51435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p55"/>
          <p:cNvSpPr txBox="1">
            <a:spLocks noGrp="1"/>
          </p:cNvSpPr>
          <p:nvPr>
            <p:ph type="body" idx="1"/>
          </p:nvPr>
        </p:nvSpPr>
        <p:spPr>
          <a:xfrm>
            <a:off x="461729" y="2321168"/>
            <a:ext cx="3811823" cy="1698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6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3" name="Google Shape;453;p55"/>
          <p:cNvSpPr txBox="1">
            <a:spLocks noGrp="1"/>
          </p:cNvSpPr>
          <p:nvPr>
            <p:ph type="title"/>
          </p:nvPr>
        </p:nvSpPr>
        <p:spPr>
          <a:xfrm>
            <a:off x="466465" y="1727200"/>
            <a:ext cx="3779263" cy="363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4" name="Google Shape;454;p55"/>
          <p:cNvSpPr txBox="1">
            <a:spLocks noGrp="1"/>
          </p:cNvSpPr>
          <p:nvPr>
            <p:ph type="body" idx="2"/>
          </p:nvPr>
        </p:nvSpPr>
        <p:spPr>
          <a:xfrm>
            <a:off x="461729" y="1428751"/>
            <a:ext cx="3094273" cy="215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900"/>
              <a:buFont typeface="Arial"/>
              <a:buNone/>
              <a:defRPr sz="900" b="1" cap="none">
                <a:solidFill>
                  <a:srgbClr val="C51D1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5" name="Google Shape;455;p55"/>
          <p:cNvSpPr txBox="1">
            <a:spLocks noGrp="1"/>
          </p:cNvSpPr>
          <p:nvPr>
            <p:ph type="body" idx="3"/>
          </p:nvPr>
        </p:nvSpPr>
        <p:spPr>
          <a:xfrm>
            <a:off x="5679673" y="735677"/>
            <a:ext cx="2942705" cy="455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None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6" name="Google Shape;456;p55"/>
          <p:cNvSpPr txBox="1">
            <a:spLocks noGrp="1"/>
          </p:cNvSpPr>
          <p:nvPr>
            <p:ph type="body" idx="4"/>
          </p:nvPr>
        </p:nvSpPr>
        <p:spPr>
          <a:xfrm>
            <a:off x="5679673" y="1309256"/>
            <a:ext cx="2942705" cy="355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100"/>
              <a:buFont typeface="Arial"/>
              <a:buNone/>
              <a:defRPr sz="11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7" name="Google Shape;457;p55"/>
          <p:cNvSpPr txBox="1">
            <a:spLocks noGrp="1"/>
          </p:cNvSpPr>
          <p:nvPr>
            <p:ph type="body" idx="5"/>
          </p:nvPr>
        </p:nvSpPr>
        <p:spPr>
          <a:xfrm>
            <a:off x="5679673" y="2119745"/>
            <a:ext cx="2942705" cy="455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None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8" name="Google Shape;458;p55"/>
          <p:cNvSpPr txBox="1">
            <a:spLocks noGrp="1"/>
          </p:cNvSpPr>
          <p:nvPr>
            <p:ph type="body" idx="6"/>
          </p:nvPr>
        </p:nvSpPr>
        <p:spPr>
          <a:xfrm>
            <a:off x="5679673" y="2693325"/>
            <a:ext cx="2942705" cy="355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100"/>
              <a:buFont typeface="Arial"/>
              <a:buNone/>
              <a:defRPr sz="11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9" name="Google Shape;459;p55"/>
          <p:cNvSpPr txBox="1">
            <a:spLocks noGrp="1"/>
          </p:cNvSpPr>
          <p:nvPr>
            <p:ph type="body" idx="7"/>
          </p:nvPr>
        </p:nvSpPr>
        <p:spPr>
          <a:xfrm>
            <a:off x="5679673" y="3466408"/>
            <a:ext cx="2942705" cy="455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None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0" name="Google Shape;460;p55"/>
          <p:cNvSpPr txBox="1">
            <a:spLocks noGrp="1"/>
          </p:cNvSpPr>
          <p:nvPr>
            <p:ph type="body" idx="8"/>
          </p:nvPr>
        </p:nvSpPr>
        <p:spPr>
          <a:xfrm>
            <a:off x="5679673" y="4039987"/>
            <a:ext cx="2942705" cy="355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100"/>
              <a:buFont typeface="Arial"/>
              <a:buNone/>
              <a:defRPr sz="11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1" name="Google Shape;461;p55"/>
          <p:cNvSpPr txBox="1">
            <a:spLocks noGrp="1"/>
          </p:cNvSpPr>
          <p:nvPr>
            <p:ph type="sldNum" idx="12"/>
          </p:nvPr>
        </p:nvSpPr>
        <p:spPr>
          <a:xfrm>
            <a:off x="4419600" y="4767265"/>
            <a:ext cx="21336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8_White slide">
  <p:cSld name="8_White slide 3"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56"/>
          <p:cNvSpPr/>
          <p:nvPr/>
        </p:nvSpPr>
        <p:spPr>
          <a:xfrm>
            <a:off x="1" y="2571750"/>
            <a:ext cx="4573039" cy="257175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4" name="Google Shape;464;p56"/>
          <p:cNvSpPr/>
          <p:nvPr/>
        </p:nvSpPr>
        <p:spPr>
          <a:xfrm>
            <a:off x="4570963" y="0"/>
            <a:ext cx="4573039" cy="257175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Google Shape;465;p56"/>
          <p:cNvSpPr txBox="1">
            <a:spLocks noGrp="1"/>
          </p:cNvSpPr>
          <p:nvPr>
            <p:ph type="body" idx="1"/>
          </p:nvPr>
        </p:nvSpPr>
        <p:spPr>
          <a:xfrm>
            <a:off x="411853" y="974509"/>
            <a:ext cx="3811823" cy="12138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6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6" name="Google Shape;466;p56"/>
          <p:cNvSpPr txBox="1">
            <a:spLocks noGrp="1"/>
          </p:cNvSpPr>
          <p:nvPr>
            <p:ph type="body" idx="2"/>
          </p:nvPr>
        </p:nvSpPr>
        <p:spPr>
          <a:xfrm>
            <a:off x="411853" y="244187"/>
            <a:ext cx="3094273" cy="215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E2B200"/>
              </a:buClr>
              <a:buSzPts val="900"/>
              <a:buFont typeface="Arial"/>
              <a:buNone/>
              <a:defRPr sz="900" b="1" cap="none">
                <a:solidFill>
                  <a:srgbClr val="E2B2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7" name="Google Shape;467;p56"/>
          <p:cNvSpPr txBox="1">
            <a:spLocks noGrp="1"/>
          </p:cNvSpPr>
          <p:nvPr>
            <p:ph type="body" idx="3"/>
          </p:nvPr>
        </p:nvSpPr>
        <p:spPr>
          <a:xfrm>
            <a:off x="4950599" y="974506"/>
            <a:ext cx="3811824" cy="1213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8" name="Google Shape;468;p56"/>
          <p:cNvSpPr txBox="1">
            <a:spLocks noGrp="1"/>
          </p:cNvSpPr>
          <p:nvPr>
            <p:ph type="body" idx="4"/>
          </p:nvPr>
        </p:nvSpPr>
        <p:spPr>
          <a:xfrm>
            <a:off x="4950599" y="244187"/>
            <a:ext cx="3094275" cy="215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EB660D"/>
              </a:buClr>
              <a:buSzPts val="900"/>
              <a:buFont typeface="Arial"/>
              <a:buNone/>
              <a:defRPr sz="900" b="1" cap="none">
                <a:solidFill>
                  <a:srgbClr val="EB660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9" name="Google Shape;469;p56"/>
          <p:cNvSpPr txBox="1">
            <a:spLocks noGrp="1"/>
          </p:cNvSpPr>
          <p:nvPr>
            <p:ph type="body" idx="5"/>
          </p:nvPr>
        </p:nvSpPr>
        <p:spPr>
          <a:xfrm>
            <a:off x="411852" y="3624188"/>
            <a:ext cx="3811825" cy="1213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0" name="Google Shape;470;p56"/>
          <p:cNvSpPr txBox="1">
            <a:spLocks noGrp="1"/>
          </p:cNvSpPr>
          <p:nvPr>
            <p:ph type="body" idx="6"/>
          </p:nvPr>
        </p:nvSpPr>
        <p:spPr>
          <a:xfrm>
            <a:off x="411853" y="2893868"/>
            <a:ext cx="3094273" cy="215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900"/>
              <a:buFont typeface="Arial"/>
              <a:buNone/>
              <a:defRPr sz="900" b="1" cap="none">
                <a:solidFill>
                  <a:srgbClr val="C51D1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1" name="Google Shape;471;p56"/>
          <p:cNvSpPr txBox="1">
            <a:spLocks noGrp="1"/>
          </p:cNvSpPr>
          <p:nvPr>
            <p:ph type="body" idx="7"/>
          </p:nvPr>
        </p:nvSpPr>
        <p:spPr>
          <a:xfrm>
            <a:off x="4950599" y="3624188"/>
            <a:ext cx="3811824" cy="1213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2" name="Google Shape;472;p56"/>
          <p:cNvSpPr txBox="1">
            <a:spLocks noGrp="1"/>
          </p:cNvSpPr>
          <p:nvPr>
            <p:ph type="body" idx="8"/>
          </p:nvPr>
        </p:nvSpPr>
        <p:spPr>
          <a:xfrm>
            <a:off x="4950599" y="2893868"/>
            <a:ext cx="3094275" cy="215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941616"/>
              </a:buClr>
              <a:buSzPts val="900"/>
              <a:buFont typeface="Arial"/>
              <a:buNone/>
              <a:defRPr sz="900" b="1" cap="none">
                <a:solidFill>
                  <a:srgbClr val="94161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3" name="Google Shape;473;p56"/>
          <p:cNvSpPr txBox="1">
            <a:spLocks noGrp="1"/>
          </p:cNvSpPr>
          <p:nvPr>
            <p:ph type="body" idx="9"/>
          </p:nvPr>
        </p:nvSpPr>
        <p:spPr>
          <a:xfrm>
            <a:off x="411852" y="531856"/>
            <a:ext cx="3811825" cy="372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Oswald Light"/>
              <a:buNone/>
              <a:defRPr sz="20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4" name="Google Shape;474;p56"/>
          <p:cNvSpPr txBox="1">
            <a:spLocks noGrp="1"/>
          </p:cNvSpPr>
          <p:nvPr>
            <p:ph type="body" idx="13"/>
          </p:nvPr>
        </p:nvSpPr>
        <p:spPr>
          <a:xfrm>
            <a:off x="4950599" y="531856"/>
            <a:ext cx="3811824" cy="372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Oswald Light"/>
              <a:buNone/>
              <a:defRPr sz="20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5" name="Google Shape;475;p56"/>
          <p:cNvSpPr txBox="1">
            <a:spLocks noGrp="1"/>
          </p:cNvSpPr>
          <p:nvPr>
            <p:ph type="body" idx="14"/>
          </p:nvPr>
        </p:nvSpPr>
        <p:spPr>
          <a:xfrm>
            <a:off x="411852" y="3181536"/>
            <a:ext cx="3811825" cy="372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Oswald Light"/>
              <a:buNone/>
              <a:defRPr sz="20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6" name="Google Shape;476;p56"/>
          <p:cNvSpPr txBox="1">
            <a:spLocks noGrp="1"/>
          </p:cNvSpPr>
          <p:nvPr>
            <p:ph type="body" idx="15"/>
          </p:nvPr>
        </p:nvSpPr>
        <p:spPr>
          <a:xfrm>
            <a:off x="4950599" y="3181536"/>
            <a:ext cx="3811824" cy="372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Oswald Light"/>
              <a:buNone/>
              <a:defRPr sz="20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7" name="Google Shape;477;p56"/>
          <p:cNvSpPr txBox="1">
            <a:spLocks noGrp="1"/>
          </p:cNvSpPr>
          <p:nvPr>
            <p:ph type="sldNum" idx="12"/>
          </p:nvPr>
        </p:nvSpPr>
        <p:spPr>
          <a:xfrm>
            <a:off x="4419600" y="4767265"/>
            <a:ext cx="21336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4_White slide">
  <p:cSld name="4_White slide">
    <p:bg>
      <p:bgPr>
        <a:gradFill>
          <a:gsLst>
            <a:gs pos="0">
              <a:srgbClr val="FFE807"/>
            </a:gs>
            <a:gs pos="37000">
              <a:srgbClr val="EB660D"/>
            </a:gs>
            <a:gs pos="69000">
              <a:srgbClr val="C51D1D"/>
            </a:gs>
            <a:gs pos="100000">
              <a:srgbClr val="C51D1D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/>
          <p:nvPr/>
        </p:nvSpPr>
        <p:spPr>
          <a:xfrm>
            <a:off x="-685799" y="-2686048"/>
            <a:ext cx="10515600" cy="10515596"/>
          </a:xfrm>
          <a:prstGeom prst="ellipse">
            <a:avLst/>
          </a:prstGeom>
          <a:gradFill>
            <a:gsLst>
              <a:gs pos="0">
                <a:srgbClr val="FFE807"/>
              </a:gs>
              <a:gs pos="50000">
                <a:srgbClr val="EB660D"/>
              </a:gs>
              <a:gs pos="100000">
                <a:srgbClr val="C51D1D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1"/>
          <p:cNvSpPr txBox="1">
            <a:spLocks noGrp="1"/>
          </p:cNvSpPr>
          <p:nvPr>
            <p:ph type="title"/>
          </p:nvPr>
        </p:nvSpPr>
        <p:spPr>
          <a:xfrm>
            <a:off x="1421606" y="4098132"/>
            <a:ext cx="6300791" cy="478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/>
              <a:buNone/>
              <a:defRPr sz="1500" b="1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26" name="Google Shape;126;p21" descr="Graphique 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3239" y="768065"/>
            <a:ext cx="3057525" cy="2778694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1"/>
          <p:cNvSpPr/>
          <p:nvPr/>
        </p:nvSpPr>
        <p:spPr>
          <a:xfrm>
            <a:off x="-967153" y="-2773486"/>
            <a:ext cx="11078309" cy="1066507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886" y="5591"/>
                </a:moveTo>
                <a:lnTo>
                  <a:pt x="1886" y="16009"/>
                </a:lnTo>
                <a:lnTo>
                  <a:pt x="19714" y="16009"/>
                </a:lnTo>
                <a:lnTo>
                  <a:pt x="19714" y="5591"/>
                </a:lnTo>
                <a:close/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6E6E6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8" name="Google Shape;128;p21"/>
          <p:cNvCxnSpPr/>
          <p:nvPr/>
        </p:nvCxnSpPr>
        <p:spPr>
          <a:xfrm>
            <a:off x="4375151" y="3917952"/>
            <a:ext cx="393701" cy="1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</p:cxnSp>
      <p:sp>
        <p:nvSpPr>
          <p:cNvPr id="129" name="Google Shape;129;p21"/>
          <p:cNvSpPr txBox="1">
            <a:spLocks noGrp="1"/>
          </p:cNvSpPr>
          <p:nvPr>
            <p:ph type="sldNum" idx="12"/>
          </p:nvPr>
        </p:nvSpPr>
        <p:spPr>
          <a:xfrm>
            <a:off x="4419600" y="4767265"/>
            <a:ext cx="21336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White slide">
  <p:cSld name="2_White slide 3"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57"/>
          <p:cNvSpPr/>
          <p:nvPr/>
        </p:nvSpPr>
        <p:spPr>
          <a:xfrm>
            <a:off x="1" y="352252"/>
            <a:ext cx="6328065" cy="443899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57"/>
          <p:cNvSpPr txBox="1">
            <a:spLocks noGrp="1"/>
          </p:cNvSpPr>
          <p:nvPr>
            <p:ph type="title"/>
          </p:nvPr>
        </p:nvSpPr>
        <p:spPr>
          <a:xfrm>
            <a:off x="841663" y="2382618"/>
            <a:ext cx="3404063" cy="1072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1" name="Google Shape;481;p57"/>
          <p:cNvSpPr>
            <a:spLocks noGrp="1"/>
          </p:cNvSpPr>
          <p:nvPr>
            <p:ph type="pic" idx="2"/>
          </p:nvPr>
        </p:nvSpPr>
        <p:spPr>
          <a:xfrm>
            <a:off x="4881066" y="841372"/>
            <a:ext cx="3460757" cy="3460756"/>
          </a:xfrm>
          <a:prstGeom prst="rect">
            <a:avLst/>
          </a:prstGeom>
          <a:noFill/>
          <a:ln>
            <a:noFill/>
          </a:ln>
        </p:spPr>
      </p:sp>
      <p:sp>
        <p:nvSpPr>
          <p:cNvPr id="482" name="Google Shape;482;p57"/>
          <p:cNvSpPr txBox="1">
            <a:spLocks noGrp="1"/>
          </p:cNvSpPr>
          <p:nvPr>
            <p:ph type="body" idx="1"/>
          </p:nvPr>
        </p:nvSpPr>
        <p:spPr>
          <a:xfrm>
            <a:off x="822721" y="1684648"/>
            <a:ext cx="3416771" cy="541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2100"/>
              <a:buFont typeface="Arial"/>
              <a:buNone/>
              <a:defRPr sz="2100" b="1">
                <a:solidFill>
                  <a:srgbClr val="C51D1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6194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2100"/>
              <a:buFont typeface="Arial"/>
              <a:buChar char="o"/>
              <a:defRPr sz="2100" b="1">
                <a:solidFill>
                  <a:srgbClr val="C51D1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431789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3200"/>
              <a:buFont typeface="Arial"/>
              <a:buChar char="•"/>
              <a:defRPr sz="2100" b="1">
                <a:solidFill>
                  <a:srgbClr val="C51D1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6194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2100"/>
              <a:buFont typeface="Arial"/>
              <a:buChar char="o"/>
              <a:defRPr sz="2100" b="1">
                <a:solidFill>
                  <a:srgbClr val="C51D1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8734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2500"/>
              <a:buFont typeface="Arial"/>
              <a:buChar char="•"/>
              <a:defRPr sz="2100" b="1">
                <a:solidFill>
                  <a:srgbClr val="C51D1D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483" name="Google Shape;483;p57" descr="Image 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92688" y="310738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484" name="Google Shape;484;p57"/>
          <p:cNvSpPr txBox="1">
            <a:spLocks noGrp="1"/>
          </p:cNvSpPr>
          <p:nvPr>
            <p:ph type="sldNum" idx="12"/>
          </p:nvPr>
        </p:nvSpPr>
        <p:spPr>
          <a:xfrm>
            <a:off x="4419600" y="4767265"/>
            <a:ext cx="21336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White slide">
  <p:cSld name="1_White slide 3"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58"/>
          <p:cNvSpPr/>
          <p:nvPr/>
        </p:nvSpPr>
        <p:spPr>
          <a:xfrm>
            <a:off x="4619797" y="0"/>
            <a:ext cx="4524203" cy="51435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p58"/>
          <p:cNvSpPr txBox="1">
            <a:spLocks noGrp="1"/>
          </p:cNvSpPr>
          <p:nvPr>
            <p:ph type="body" idx="1"/>
          </p:nvPr>
        </p:nvSpPr>
        <p:spPr>
          <a:xfrm>
            <a:off x="5196252" y="2340951"/>
            <a:ext cx="3250957" cy="2259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6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8" name="Google Shape;488;p58"/>
          <p:cNvSpPr txBox="1">
            <a:spLocks noGrp="1"/>
          </p:cNvSpPr>
          <p:nvPr>
            <p:ph type="title"/>
          </p:nvPr>
        </p:nvSpPr>
        <p:spPr>
          <a:xfrm>
            <a:off x="5175933" y="738556"/>
            <a:ext cx="3243199" cy="1388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9" name="Google Shape;489;p58"/>
          <p:cNvSpPr>
            <a:spLocks noGrp="1"/>
          </p:cNvSpPr>
          <p:nvPr>
            <p:ph type="pic" idx="2"/>
          </p:nvPr>
        </p:nvSpPr>
        <p:spPr>
          <a:xfrm>
            <a:off x="804257" y="1296785"/>
            <a:ext cx="3009208" cy="2549931"/>
          </a:xfrm>
          <a:prstGeom prst="rect">
            <a:avLst/>
          </a:prstGeom>
          <a:noFill/>
          <a:ln>
            <a:noFill/>
          </a:ln>
        </p:spPr>
      </p:sp>
      <p:sp>
        <p:nvSpPr>
          <p:cNvPr id="490" name="Google Shape;490;p58"/>
          <p:cNvSpPr txBox="1">
            <a:spLocks noGrp="1"/>
          </p:cNvSpPr>
          <p:nvPr>
            <p:ph type="sldNum" idx="12"/>
          </p:nvPr>
        </p:nvSpPr>
        <p:spPr>
          <a:xfrm>
            <a:off x="4419600" y="4767265"/>
            <a:ext cx="21336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0_White slide">
  <p:cSld name="10_White slide 3"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2" name="Google Shape;492;p59" descr="Image 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74067" y="242997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493" name="Google Shape;493;p59"/>
          <p:cNvSpPr txBox="1">
            <a:spLocks noGrp="1"/>
          </p:cNvSpPr>
          <p:nvPr>
            <p:ph type="body" idx="1"/>
          </p:nvPr>
        </p:nvSpPr>
        <p:spPr>
          <a:xfrm>
            <a:off x="1411086" y="1783080"/>
            <a:ext cx="1696391" cy="240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None/>
              <a:defRPr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Char char="o"/>
              <a:defRPr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2000"/>
              <a:buFont typeface="Oswald Light"/>
              <a:buChar char="•"/>
              <a:defRPr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Char char="o"/>
              <a:defRPr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600"/>
              <a:buFont typeface="Oswald Light"/>
              <a:buChar char="•"/>
              <a:defRPr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4" name="Google Shape;494;p59"/>
          <p:cNvSpPr txBox="1">
            <a:spLocks noGrp="1"/>
          </p:cNvSpPr>
          <p:nvPr>
            <p:ph type="body" idx="2"/>
          </p:nvPr>
        </p:nvSpPr>
        <p:spPr>
          <a:xfrm>
            <a:off x="1411086" y="2100510"/>
            <a:ext cx="1696391" cy="131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3159"/>
              </a:buClr>
              <a:buSzPts val="900"/>
              <a:buFont typeface="Arial"/>
              <a:buNone/>
              <a:defRPr sz="9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5" name="Google Shape;495;p59"/>
          <p:cNvSpPr>
            <a:spLocks noGrp="1"/>
          </p:cNvSpPr>
          <p:nvPr>
            <p:ph type="pic" idx="3"/>
          </p:nvPr>
        </p:nvSpPr>
        <p:spPr>
          <a:xfrm>
            <a:off x="429589" y="1633388"/>
            <a:ext cx="891607" cy="891605"/>
          </a:xfrm>
          <a:prstGeom prst="rect">
            <a:avLst/>
          </a:prstGeom>
          <a:noFill/>
          <a:ln>
            <a:noFill/>
          </a:ln>
          <a:effectLst>
            <a:outerShdw blurRad="152400" dist="152400" dir="4200000" rotWithShape="0">
              <a:srgbClr val="2D3159">
                <a:alpha val="24705"/>
              </a:srgbClr>
            </a:outerShdw>
          </a:effectLst>
        </p:spPr>
      </p:sp>
      <p:sp>
        <p:nvSpPr>
          <p:cNvPr id="496" name="Google Shape;496;p59"/>
          <p:cNvSpPr txBox="1">
            <a:spLocks noGrp="1"/>
          </p:cNvSpPr>
          <p:nvPr>
            <p:ph type="body" idx="4"/>
          </p:nvPr>
        </p:nvSpPr>
        <p:spPr>
          <a:xfrm>
            <a:off x="4300649" y="1783080"/>
            <a:ext cx="1696391" cy="240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51D1D"/>
              </a:buClr>
              <a:buSzPts val="1300"/>
              <a:buFont typeface="Oswald Light"/>
              <a:buNone/>
              <a:defRPr sz="1300"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7" name="Google Shape;497;p59"/>
          <p:cNvSpPr txBox="1">
            <a:spLocks noGrp="1"/>
          </p:cNvSpPr>
          <p:nvPr>
            <p:ph type="body" idx="5"/>
          </p:nvPr>
        </p:nvSpPr>
        <p:spPr>
          <a:xfrm>
            <a:off x="4300649" y="2100510"/>
            <a:ext cx="1696391" cy="131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3159"/>
              </a:buClr>
              <a:buSzPts val="900"/>
              <a:buFont typeface="Arial"/>
              <a:buNone/>
              <a:defRPr sz="9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8" name="Google Shape;498;p59"/>
          <p:cNvSpPr>
            <a:spLocks noGrp="1"/>
          </p:cNvSpPr>
          <p:nvPr>
            <p:ph type="pic" idx="6"/>
          </p:nvPr>
        </p:nvSpPr>
        <p:spPr>
          <a:xfrm>
            <a:off x="3319152" y="1633388"/>
            <a:ext cx="891605" cy="891605"/>
          </a:xfrm>
          <a:prstGeom prst="rect">
            <a:avLst/>
          </a:prstGeom>
          <a:noFill/>
          <a:ln>
            <a:noFill/>
          </a:ln>
          <a:effectLst>
            <a:outerShdw blurRad="152400" dist="152400" dir="4200000" rotWithShape="0">
              <a:srgbClr val="2D3159">
                <a:alpha val="24705"/>
              </a:srgbClr>
            </a:outerShdw>
          </a:effectLst>
        </p:spPr>
      </p:sp>
      <p:sp>
        <p:nvSpPr>
          <p:cNvPr id="499" name="Google Shape;499;p59"/>
          <p:cNvSpPr txBox="1">
            <a:spLocks noGrp="1"/>
          </p:cNvSpPr>
          <p:nvPr>
            <p:ph type="body" idx="7"/>
          </p:nvPr>
        </p:nvSpPr>
        <p:spPr>
          <a:xfrm>
            <a:off x="7160226" y="1783080"/>
            <a:ext cx="1696391" cy="240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51D1D"/>
              </a:buClr>
              <a:buSzPts val="1300"/>
              <a:buFont typeface="Oswald Light"/>
              <a:buNone/>
              <a:defRPr sz="1300"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0" name="Google Shape;500;p59"/>
          <p:cNvSpPr txBox="1">
            <a:spLocks noGrp="1"/>
          </p:cNvSpPr>
          <p:nvPr>
            <p:ph type="body" idx="8"/>
          </p:nvPr>
        </p:nvSpPr>
        <p:spPr>
          <a:xfrm>
            <a:off x="7160226" y="2100510"/>
            <a:ext cx="1696391" cy="131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3159"/>
              </a:buClr>
              <a:buSzPts val="900"/>
              <a:buFont typeface="Arial"/>
              <a:buNone/>
              <a:defRPr sz="9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1" name="Google Shape;501;p59"/>
          <p:cNvSpPr>
            <a:spLocks noGrp="1"/>
          </p:cNvSpPr>
          <p:nvPr>
            <p:ph type="pic" idx="9"/>
          </p:nvPr>
        </p:nvSpPr>
        <p:spPr>
          <a:xfrm>
            <a:off x="6178731" y="1633388"/>
            <a:ext cx="891605" cy="891605"/>
          </a:xfrm>
          <a:prstGeom prst="rect">
            <a:avLst/>
          </a:prstGeom>
          <a:noFill/>
          <a:ln>
            <a:noFill/>
          </a:ln>
          <a:effectLst>
            <a:outerShdw blurRad="152400" dist="152400" dir="4200000" rotWithShape="0">
              <a:srgbClr val="2D3159">
                <a:alpha val="24705"/>
              </a:srgbClr>
            </a:outerShdw>
          </a:effectLst>
        </p:spPr>
      </p:sp>
      <p:sp>
        <p:nvSpPr>
          <p:cNvPr id="502" name="Google Shape;502;p59"/>
          <p:cNvSpPr txBox="1">
            <a:spLocks noGrp="1"/>
          </p:cNvSpPr>
          <p:nvPr>
            <p:ph type="body" idx="13"/>
          </p:nvPr>
        </p:nvSpPr>
        <p:spPr>
          <a:xfrm>
            <a:off x="1411086" y="3505299"/>
            <a:ext cx="1696391" cy="240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51D1D"/>
              </a:buClr>
              <a:buSzPts val="1300"/>
              <a:buFont typeface="Oswald Light"/>
              <a:buNone/>
              <a:defRPr sz="1300"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3" name="Google Shape;503;p59"/>
          <p:cNvSpPr txBox="1">
            <a:spLocks noGrp="1"/>
          </p:cNvSpPr>
          <p:nvPr>
            <p:ph type="body" idx="14"/>
          </p:nvPr>
        </p:nvSpPr>
        <p:spPr>
          <a:xfrm>
            <a:off x="1411086" y="3822729"/>
            <a:ext cx="1696391" cy="131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3159"/>
              </a:buClr>
              <a:buSzPts val="900"/>
              <a:buFont typeface="Arial"/>
              <a:buNone/>
              <a:defRPr sz="9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4" name="Google Shape;504;p59"/>
          <p:cNvSpPr>
            <a:spLocks noGrp="1"/>
          </p:cNvSpPr>
          <p:nvPr>
            <p:ph type="pic" idx="15"/>
          </p:nvPr>
        </p:nvSpPr>
        <p:spPr>
          <a:xfrm>
            <a:off x="429589" y="3355607"/>
            <a:ext cx="891607" cy="891605"/>
          </a:xfrm>
          <a:prstGeom prst="rect">
            <a:avLst/>
          </a:prstGeom>
          <a:noFill/>
          <a:ln>
            <a:noFill/>
          </a:ln>
          <a:effectLst>
            <a:outerShdw blurRad="152400" dist="152400" dir="4200000" rotWithShape="0">
              <a:srgbClr val="2D3159">
                <a:alpha val="24705"/>
              </a:srgbClr>
            </a:outerShdw>
          </a:effectLst>
        </p:spPr>
      </p:sp>
      <p:sp>
        <p:nvSpPr>
          <p:cNvPr id="505" name="Google Shape;505;p59"/>
          <p:cNvSpPr txBox="1">
            <a:spLocks noGrp="1"/>
          </p:cNvSpPr>
          <p:nvPr>
            <p:ph type="body" idx="16"/>
          </p:nvPr>
        </p:nvSpPr>
        <p:spPr>
          <a:xfrm>
            <a:off x="4300649" y="3505299"/>
            <a:ext cx="1696391" cy="240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51D1D"/>
              </a:buClr>
              <a:buSzPts val="1300"/>
              <a:buFont typeface="Oswald Light"/>
              <a:buNone/>
              <a:defRPr sz="1300"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6" name="Google Shape;506;p59"/>
          <p:cNvSpPr txBox="1">
            <a:spLocks noGrp="1"/>
          </p:cNvSpPr>
          <p:nvPr>
            <p:ph type="body" idx="17"/>
          </p:nvPr>
        </p:nvSpPr>
        <p:spPr>
          <a:xfrm>
            <a:off x="4300649" y="3822729"/>
            <a:ext cx="1696391" cy="131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3159"/>
              </a:buClr>
              <a:buSzPts val="900"/>
              <a:buFont typeface="Arial"/>
              <a:buNone/>
              <a:defRPr sz="9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7" name="Google Shape;507;p59"/>
          <p:cNvSpPr>
            <a:spLocks noGrp="1"/>
          </p:cNvSpPr>
          <p:nvPr>
            <p:ph type="pic" idx="18"/>
          </p:nvPr>
        </p:nvSpPr>
        <p:spPr>
          <a:xfrm>
            <a:off x="3319152" y="3355607"/>
            <a:ext cx="891605" cy="891605"/>
          </a:xfrm>
          <a:prstGeom prst="rect">
            <a:avLst/>
          </a:prstGeom>
          <a:noFill/>
          <a:ln>
            <a:noFill/>
          </a:ln>
          <a:effectLst>
            <a:outerShdw blurRad="152400" dist="152400" dir="4200000" rotWithShape="0">
              <a:srgbClr val="2D3159">
                <a:alpha val="24705"/>
              </a:srgbClr>
            </a:outerShdw>
          </a:effectLst>
        </p:spPr>
      </p:sp>
      <p:sp>
        <p:nvSpPr>
          <p:cNvPr id="508" name="Google Shape;508;p59"/>
          <p:cNvSpPr txBox="1">
            <a:spLocks noGrp="1"/>
          </p:cNvSpPr>
          <p:nvPr>
            <p:ph type="body" idx="19"/>
          </p:nvPr>
        </p:nvSpPr>
        <p:spPr>
          <a:xfrm>
            <a:off x="7160226" y="3505299"/>
            <a:ext cx="1696391" cy="240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51D1D"/>
              </a:buClr>
              <a:buSzPts val="1300"/>
              <a:buFont typeface="Oswald Light"/>
              <a:buNone/>
              <a:defRPr sz="1300" cap="none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9" name="Google Shape;509;p59"/>
          <p:cNvSpPr txBox="1">
            <a:spLocks noGrp="1"/>
          </p:cNvSpPr>
          <p:nvPr>
            <p:ph type="body" idx="20"/>
          </p:nvPr>
        </p:nvSpPr>
        <p:spPr>
          <a:xfrm>
            <a:off x="7160226" y="3822729"/>
            <a:ext cx="1696391" cy="131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3159"/>
              </a:buClr>
              <a:buSzPts val="900"/>
              <a:buFont typeface="Arial"/>
              <a:buNone/>
              <a:defRPr sz="9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0" name="Google Shape;510;p59"/>
          <p:cNvSpPr>
            <a:spLocks noGrp="1"/>
          </p:cNvSpPr>
          <p:nvPr>
            <p:ph type="pic" idx="21"/>
          </p:nvPr>
        </p:nvSpPr>
        <p:spPr>
          <a:xfrm>
            <a:off x="6178731" y="3355607"/>
            <a:ext cx="891605" cy="891605"/>
          </a:xfrm>
          <a:prstGeom prst="rect">
            <a:avLst/>
          </a:prstGeom>
          <a:noFill/>
          <a:ln>
            <a:noFill/>
          </a:ln>
          <a:effectLst>
            <a:outerShdw blurRad="152400" dist="152400" dir="4200000" rotWithShape="0">
              <a:srgbClr val="2D3159">
                <a:alpha val="24705"/>
              </a:srgbClr>
            </a:outerShdw>
          </a:effectLst>
        </p:spPr>
      </p:sp>
      <p:sp>
        <p:nvSpPr>
          <p:cNvPr id="511" name="Google Shape;511;p59"/>
          <p:cNvSpPr txBox="1">
            <a:spLocks noGrp="1"/>
          </p:cNvSpPr>
          <p:nvPr>
            <p:ph type="title"/>
          </p:nvPr>
        </p:nvSpPr>
        <p:spPr>
          <a:xfrm>
            <a:off x="466463" y="396066"/>
            <a:ext cx="7510528" cy="411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2" name="Google Shape;512;p59"/>
          <p:cNvSpPr txBox="1">
            <a:spLocks noGrp="1"/>
          </p:cNvSpPr>
          <p:nvPr>
            <p:ph type="sldNum" idx="12"/>
          </p:nvPr>
        </p:nvSpPr>
        <p:spPr>
          <a:xfrm>
            <a:off x="8281426" y="388693"/>
            <a:ext cx="1366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sz="140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6_White slide">
  <p:cSld name="6_White slide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2"/>
          <p:cNvSpPr/>
          <p:nvPr/>
        </p:nvSpPr>
        <p:spPr>
          <a:xfrm>
            <a:off x="-1" y="0"/>
            <a:ext cx="4581352" cy="51435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2"/>
          <p:cNvSpPr txBox="1">
            <a:spLocks noGrp="1"/>
          </p:cNvSpPr>
          <p:nvPr>
            <p:ph type="body" idx="1"/>
          </p:nvPr>
        </p:nvSpPr>
        <p:spPr>
          <a:xfrm>
            <a:off x="1027151" y="1003301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23843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Char char="o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7464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300"/>
              <a:buFont typeface="Arial"/>
              <a:buChar char="•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23843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Char char="o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428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800"/>
              <a:buFont typeface="Arial"/>
              <a:buChar char="•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2"/>
          <p:cNvSpPr txBox="1">
            <a:spLocks noGrp="1"/>
          </p:cNvSpPr>
          <p:nvPr>
            <p:ph type="body" idx="2"/>
          </p:nvPr>
        </p:nvSpPr>
        <p:spPr>
          <a:xfrm>
            <a:off x="1027151" y="1638300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2"/>
          <p:cNvSpPr txBox="1">
            <a:spLocks noGrp="1"/>
          </p:cNvSpPr>
          <p:nvPr>
            <p:ph type="body" idx="3"/>
          </p:nvPr>
        </p:nvSpPr>
        <p:spPr>
          <a:xfrm>
            <a:off x="1027151" y="2317750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2"/>
          <p:cNvSpPr txBox="1">
            <a:spLocks noGrp="1"/>
          </p:cNvSpPr>
          <p:nvPr>
            <p:ph type="body" idx="4"/>
          </p:nvPr>
        </p:nvSpPr>
        <p:spPr>
          <a:xfrm>
            <a:off x="1027151" y="2990851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2"/>
          <p:cNvSpPr txBox="1">
            <a:spLocks noGrp="1"/>
          </p:cNvSpPr>
          <p:nvPr>
            <p:ph type="body" idx="5"/>
          </p:nvPr>
        </p:nvSpPr>
        <p:spPr>
          <a:xfrm>
            <a:off x="1027151" y="3625851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22"/>
          <p:cNvSpPr txBox="1">
            <a:spLocks noGrp="1"/>
          </p:cNvSpPr>
          <p:nvPr>
            <p:ph type="body" idx="6"/>
          </p:nvPr>
        </p:nvSpPr>
        <p:spPr>
          <a:xfrm>
            <a:off x="405243" y="1078283"/>
            <a:ext cx="442653" cy="326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B200"/>
              </a:buClr>
              <a:buSzPts val="1200"/>
              <a:buFont typeface="Oswald Light"/>
              <a:buNone/>
              <a:defRPr sz="1200">
                <a:solidFill>
                  <a:srgbClr val="C5B200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2"/>
          <p:cNvSpPr txBox="1">
            <a:spLocks noGrp="1"/>
          </p:cNvSpPr>
          <p:nvPr>
            <p:ph type="body" idx="7"/>
          </p:nvPr>
        </p:nvSpPr>
        <p:spPr>
          <a:xfrm>
            <a:off x="405243" y="1713283"/>
            <a:ext cx="442653" cy="326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7A26A"/>
              </a:buClr>
              <a:buSzPts val="1200"/>
              <a:buFont typeface="Oswald Light"/>
              <a:buNone/>
              <a:defRPr sz="1200">
                <a:solidFill>
                  <a:srgbClr val="F7A26A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2"/>
          <p:cNvSpPr txBox="1">
            <a:spLocks noGrp="1"/>
          </p:cNvSpPr>
          <p:nvPr>
            <p:ph type="body" idx="8"/>
          </p:nvPr>
        </p:nvSpPr>
        <p:spPr>
          <a:xfrm>
            <a:off x="405243" y="2392732"/>
            <a:ext cx="442653" cy="326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EB660D"/>
              </a:buClr>
              <a:buSzPts val="1200"/>
              <a:buFont typeface="Oswald Light"/>
              <a:buNone/>
              <a:defRPr sz="1200">
                <a:solidFill>
                  <a:srgbClr val="EB660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2"/>
          <p:cNvSpPr txBox="1">
            <a:spLocks noGrp="1"/>
          </p:cNvSpPr>
          <p:nvPr>
            <p:ph type="body" idx="9"/>
          </p:nvPr>
        </p:nvSpPr>
        <p:spPr>
          <a:xfrm>
            <a:off x="405243" y="3065832"/>
            <a:ext cx="442653" cy="326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200"/>
              <a:buFont typeface="Oswald Light"/>
              <a:buNone/>
              <a:defRPr sz="1200"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2"/>
          <p:cNvSpPr txBox="1">
            <a:spLocks noGrp="1"/>
          </p:cNvSpPr>
          <p:nvPr>
            <p:ph type="body" idx="13"/>
          </p:nvPr>
        </p:nvSpPr>
        <p:spPr>
          <a:xfrm>
            <a:off x="405243" y="3700833"/>
            <a:ext cx="442653" cy="326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941616"/>
              </a:buClr>
              <a:buSzPts val="1200"/>
              <a:buFont typeface="Oswald Light"/>
              <a:buNone/>
              <a:defRPr sz="1200">
                <a:solidFill>
                  <a:srgbClr val="941616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2"/>
          <p:cNvSpPr txBox="1">
            <a:spLocks noGrp="1"/>
          </p:cNvSpPr>
          <p:nvPr>
            <p:ph type="body" idx="14"/>
          </p:nvPr>
        </p:nvSpPr>
        <p:spPr>
          <a:xfrm>
            <a:off x="5369005" y="1558636"/>
            <a:ext cx="2999075" cy="2026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3" name="Google Shape;143;p22" descr="Image 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92688" y="310738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2"/>
          <p:cNvSpPr txBox="1">
            <a:spLocks noGrp="1"/>
          </p:cNvSpPr>
          <p:nvPr>
            <p:ph type="sldNum" idx="12"/>
          </p:nvPr>
        </p:nvSpPr>
        <p:spPr>
          <a:xfrm>
            <a:off x="4419600" y="4767265"/>
            <a:ext cx="21336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5_White slide">
  <p:cSld name="5_White slide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/>
          <p:nvPr/>
        </p:nvSpPr>
        <p:spPr>
          <a:xfrm>
            <a:off x="1" y="352252"/>
            <a:ext cx="6328065" cy="443899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3"/>
          <p:cNvSpPr>
            <a:spLocks noGrp="1"/>
          </p:cNvSpPr>
          <p:nvPr>
            <p:ph type="pic" idx="2"/>
          </p:nvPr>
        </p:nvSpPr>
        <p:spPr>
          <a:xfrm>
            <a:off x="4881064" y="841372"/>
            <a:ext cx="4262936" cy="3460756"/>
          </a:xfrm>
          <a:prstGeom prst="rect">
            <a:avLst/>
          </a:prstGeom>
          <a:noFill/>
          <a:ln>
            <a:noFill/>
          </a:ln>
        </p:spPr>
      </p:sp>
      <p:sp>
        <p:nvSpPr>
          <p:cNvPr id="148" name="Google Shape;148;p23"/>
          <p:cNvSpPr txBox="1">
            <a:spLocks noGrp="1"/>
          </p:cNvSpPr>
          <p:nvPr>
            <p:ph type="body" idx="1"/>
          </p:nvPr>
        </p:nvSpPr>
        <p:spPr>
          <a:xfrm>
            <a:off x="1027151" y="1003301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23843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Char char="o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7464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300"/>
              <a:buFont typeface="Arial"/>
              <a:buChar char="•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23843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Char char="o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428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800"/>
              <a:buFont typeface="Arial"/>
              <a:buChar char="•"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23"/>
          <p:cNvSpPr txBox="1">
            <a:spLocks noGrp="1"/>
          </p:cNvSpPr>
          <p:nvPr>
            <p:ph type="body" idx="3"/>
          </p:nvPr>
        </p:nvSpPr>
        <p:spPr>
          <a:xfrm>
            <a:off x="1027151" y="1638300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23"/>
          <p:cNvSpPr txBox="1">
            <a:spLocks noGrp="1"/>
          </p:cNvSpPr>
          <p:nvPr>
            <p:ph type="body" idx="4"/>
          </p:nvPr>
        </p:nvSpPr>
        <p:spPr>
          <a:xfrm>
            <a:off x="1027151" y="2317750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3"/>
          <p:cNvSpPr txBox="1">
            <a:spLocks noGrp="1"/>
          </p:cNvSpPr>
          <p:nvPr>
            <p:ph type="body" idx="5"/>
          </p:nvPr>
        </p:nvSpPr>
        <p:spPr>
          <a:xfrm>
            <a:off x="1027151" y="2990851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3"/>
          <p:cNvSpPr txBox="1">
            <a:spLocks noGrp="1"/>
          </p:cNvSpPr>
          <p:nvPr>
            <p:ph type="body" idx="6"/>
          </p:nvPr>
        </p:nvSpPr>
        <p:spPr>
          <a:xfrm>
            <a:off x="1027151" y="3625851"/>
            <a:ext cx="3207148" cy="47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500"/>
              <a:buFont typeface="Arial"/>
              <a:buNone/>
              <a:defRPr sz="1500"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53" name="Google Shape;153;p23" descr="Image 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92688" y="310738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3"/>
          <p:cNvSpPr txBox="1">
            <a:spLocks noGrp="1"/>
          </p:cNvSpPr>
          <p:nvPr>
            <p:ph type="sldNum" idx="12"/>
          </p:nvPr>
        </p:nvSpPr>
        <p:spPr>
          <a:xfrm>
            <a:off x="4419600" y="4767265"/>
            <a:ext cx="21336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White slide">
  <p:cSld name="White slide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4"/>
          <p:cNvSpPr txBox="1">
            <a:spLocks noGrp="1"/>
          </p:cNvSpPr>
          <p:nvPr>
            <p:ph type="title"/>
          </p:nvPr>
        </p:nvSpPr>
        <p:spPr>
          <a:xfrm>
            <a:off x="466463" y="396066"/>
            <a:ext cx="7510528" cy="411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57" name="Google Shape;157;p24" descr="Image 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74067" y="242997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24"/>
          <p:cNvSpPr txBox="1">
            <a:spLocks noGrp="1"/>
          </p:cNvSpPr>
          <p:nvPr>
            <p:ph type="body" idx="1"/>
          </p:nvPr>
        </p:nvSpPr>
        <p:spPr>
          <a:xfrm>
            <a:off x="454819" y="1153715"/>
            <a:ext cx="7556899" cy="3454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20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Char char="o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600"/>
              <a:buFont typeface="Arial"/>
              <a:buChar char="•"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24"/>
          <p:cNvSpPr txBox="1">
            <a:spLocks noGrp="1"/>
          </p:cNvSpPr>
          <p:nvPr>
            <p:ph type="sldNum" idx="12"/>
          </p:nvPr>
        </p:nvSpPr>
        <p:spPr>
          <a:xfrm>
            <a:off x="8281426" y="388693"/>
            <a:ext cx="1366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sz="140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1_White slide">
  <p:cSld name="11_White slide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5"/>
          <p:cNvSpPr txBox="1">
            <a:spLocks noGrp="1"/>
          </p:cNvSpPr>
          <p:nvPr>
            <p:ph type="title"/>
          </p:nvPr>
        </p:nvSpPr>
        <p:spPr>
          <a:xfrm>
            <a:off x="466463" y="396066"/>
            <a:ext cx="7510528" cy="411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62" name="Google Shape;162;p25" descr="Image 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74067" y="242997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25"/>
          <p:cNvSpPr txBox="1">
            <a:spLocks noGrp="1"/>
          </p:cNvSpPr>
          <p:nvPr>
            <p:ph type="body" idx="1"/>
          </p:nvPr>
        </p:nvSpPr>
        <p:spPr>
          <a:xfrm>
            <a:off x="454821" y="1726968"/>
            <a:ext cx="2388135" cy="19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None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Char char="o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2000"/>
              <a:buFont typeface="Oswald Light"/>
              <a:buChar char="•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Char char="o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600"/>
              <a:buFont typeface="Oswald Light"/>
              <a:buChar char="•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5"/>
          <p:cNvSpPr txBox="1">
            <a:spLocks noGrp="1"/>
          </p:cNvSpPr>
          <p:nvPr>
            <p:ph type="body" idx="2"/>
          </p:nvPr>
        </p:nvSpPr>
        <p:spPr>
          <a:xfrm>
            <a:off x="454755" y="2057399"/>
            <a:ext cx="2419351" cy="234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5"/>
          <p:cNvSpPr txBox="1">
            <a:spLocks noGrp="1"/>
          </p:cNvSpPr>
          <p:nvPr>
            <p:ph type="body" idx="3"/>
          </p:nvPr>
        </p:nvSpPr>
        <p:spPr>
          <a:xfrm>
            <a:off x="3303942" y="2057399"/>
            <a:ext cx="2419351" cy="234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5"/>
          <p:cNvSpPr txBox="1">
            <a:spLocks noGrp="1"/>
          </p:cNvSpPr>
          <p:nvPr>
            <p:ph type="body" idx="4"/>
          </p:nvPr>
        </p:nvSpPr>
        <p:spPr>
          <a:xfrm>
            <a:off x="6171834" y="2057399"/>
            <a:ext cx="2419351" cy="234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D3159"/>
              </a:buClr>
              <a:buSzPts val="1400"/>
              <a:buFont typeface="Arial"/>
              <a:buNone/>
              <a:defRPr>
                <a:solidFill>
                  <a:srgbClr val="2D31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25"/>
          <p:cNvSpPr txBox="1">
            <a:spLocks noGrp="1"/>
          </p:cNvSpPr>
          <p:nvPr>
            <p:ph type="sldNum" idx="12"/>
          </p:nvPr>
        </p:nvSpPr>
        <p:spPr>
          <a:xfrm>
            <a:off x="8281426" y="388693"/>
            <a:ext cx="1366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sz="140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2_White slide">
  <p:cSld name="12_White slide 2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6"/>
          <p:cNvSpPr txBox="1">
            <a:spLocks noGrp="1"/>
          </p:cNvSpPr>
          <p:nvPr>
            <p:ph type="title"/>
          </p:nvPr>
        </p:nvSpPr>
        <p:spPr>
          <a:xfrm>
            <a:off x="466463" y="396066"/>
            <a:ext cx="7510528" cy="411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D3159"/>
              </a:buClr>
              <a:buSzPts val="2700"/>
              <a:buFont typeface="Oswald Light"/>
              <a:buNone/>
              <a:defRPr sz="2700">
                <a:solidFill>
                  <a:srgbClr val="2D3159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70" name="Google Shape;170;p26" descr="Image 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74067" y="242997"/>
            <a:ext cx="417715" cy="400003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26"/>
          <p:cNvSpPr txBox="1">
            <a:spLocks noGrp="1"/>
          </p:cNvSpPr>
          <p:nvPr>
            <p:ph type="body" idx="1"/>
          </p:nvPr>
        </p:nvSpPr>
        <p:spPr>
          <a:xfrm>
            <a:off x="454821" y="2736965"/>
            <a:ext cx="2388135" cy="19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None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1pPr>
            <a:lvl2pPr marL="914377" lvl="1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Char char="o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2pPr>
            <a:lvl3pPr marL="1371566" lvl="2" indent="-35559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2000"/>
              <a:buFont typeface="Oswald Light"/>
              <a:buChar char="•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3pPr>
            <a:lvl4pPr marL="1828754" lvl="3" indent="-3174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400"/>
              <a:buFont typeface="Oswald Light"/>
              <a:buChar char="o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4pPr>
            <a:lvl5pPr marL="2285943" lvl="4" indent="-33019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51D1D"/>
              </a:buClr>
              <a:buSzPts val="1600"/>
              <a:buFont typeface="Oswald Light"/>
              <a:buChar char="•"/>
              <a:defRPr>
                <a:solidFill>
                  <a:srgbClr val="C51D1D"/>
                </a:solidFill>
                <a:latin typeface="Oswald Light"/>
                <a:ea typeface="Oswald Light"/>
                <a:cs typeface="Oswald Light"/>
                <a:sym typeface="Oswald Light"/>
              </a:defRPr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26"/>
          <p:cNvSpPr txBox="1">
            <a:spLocks noGrp="1"/>
          </p:cNvSpPr>
          <p:nvPr>
            <p:ph type="body" idx="2"/>
          </p:nvPr>
        </p:nvSpPr>
        <p:spPr>
          <a:xfrm>
            <a:off x="454755" y="3067397"/>
            <a:ext cx="2419351" cy="1552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6"/>
          <p:cNvSpPr txBox="1">
            <a:spLocks noGrp="1"/>
          </p:cNvSpPr>
          <p:nvPr>
            <p:ph type="body" idx="3"/>
          </p:nvPr>
        </p:nvSpPr>
        <p:spPr>
          <a:xfrm>
            <a:off x="3303942" y="3067397"/>
            <a:ext cx="2419351" cy="1552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26"/>
          <p:cNvSpPr txBox="1">
            <a:spLocks noGrp="1"/>
          </p:cNvSpPr>
          <p:nvPr>
            <p:ph type="body" idx="4"/>
          </p:nvPr>
        </p:nvSpPr>
        <p:spPr>
          <a:xfrm>
            <a:off x="6171834" y="3067397"/>
            <a:ext cx="2419351" cy="1552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189" lvl="0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1pPr>
            <a:lvl2pPr marL="914377" lvl="1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marL="1371566" lvl="2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marL="1828754" lvl="3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marL="2285943" lvl="4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marL="2743131" lvl="5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marL="3200320" lvl="6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marL="3657509" lvl="7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marL="4114697" lvl="8" indent="-22859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6"/>
          <p:cNvSpPr>
            <a:spLocks noGrp="1"/>
          </p:cNvSpPr>
          <p:nvPr>
            <p:ph type="pic" idx="5"/>
          </p:nvPr>
        </p:nvSpPr>
        <p:spPr>
          <a:xfrm>
            <a:off x="455122" y="1215740"/>
            <a:ext cx="2394047" cy="1315663"/>
          </a:xfrm>
          <a:prstGeom prst="rect">
            <a:avLst/>
          </a:prstGeom>
          <a:noFill/>
          <a:ln>
            <a:noFill/>
          </a:ln>
        </p:spPr>
      </p:sp>
      <p:sp>
        <p:nvSpPr>
          <p:cNvPr id="176" name="Google Shape;176;p26"/>
          <p:cNvSpPr>
            <a:spLocks noGrp="1"/>
          </p:cNvSpPr>
          <p:nvPr>
            <p:ph type="pic" idx="6"/>
          </p:nvPr>
        </p:nvSpPr>
        <p:spPr>
          <a:xfrm>
            <a:off x="3291840" y="1215740"/>
            <a:ext cx="2394045" cy="1315663"/>
          </a:xfrm>
          <a:prstGeom prst="rect">
            <a:avLst/>
          </a:prstGeom>
          <a:noFill/>
          <a:ln>
            <a:noFill/>
          </a:ln>
        </p:spPr>
      </p:sp>
      <p:sp>
        <p:nvSpPr>
          <p:cNvPr id="177" name="Google Shape;177;p26"/>
          <p:cNvSpPr>
            <a:spLocks noGrp="1"/>
          </p:cNvSpPr>
          <p:nvPr>
            <p:ph type="pic" idx="7"/>
          </p:nvPr>
        </p:nvSpPr>
        <p:spPr>
          <a:xfrm>
            <a:off x="6165967" y="1215740"/>
            <a:ext cx="2394045" cy="1315663"/>
          </a:xfrm>
          <a:prstGeom prst="rect">
            <a:avLst/>
          </a:prstGeom>
          <a:noFill/>
          <a:ln>
            <a:noFill/>
          </a:ln>
        </p:spPr>
      </p:sp>
      <p:sp>
        <p:nvSpPr>
          <p:cNvPr id="178" name="Google Shape;178;p26"/>
          <p:cNvSpPr txBox="1">
            <a:spLocks noGrp="1"/>
          </p:cNvSpPr>
          <p:nvPr>
            <p:ph type="sldNum" idx="12"/>
          </p:nvPr>
        </p:nvSpPr>
        <p:spPr>
          <a:xfrm>
            <a:off x="8281426" y="388693"/>
            <a:ext cx="1366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C8D99"/>
              </a:buClr>
              <a:buSzPts val="900"/>
              <a:buFont typeface="Arial"/>
              <a:buNone/>
              <a:defRPr sz="900">
                <a:solidFill>
                  <a:srgbClr val="8C8D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sz="140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txBody>
          <a:bodyPr spcFirstLastPara="1" wrap="square" lIns="34275" tIns="34275" rIns="342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2" name="Google Shape;52;p13"/>
          <p:cNvCxnSpPr/>
          <p:nvPr/>
        </p:nvCxnSpPr>
        <p:spPr>
          <a:xfrm>
            <a:off x="4375151" y="3917952"/>
            <a:ext cx="393701" cy="1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53" name="Google Shape;53;p13" descr="bg object 18"/>
          <p:cNvPicPr preferRelativeResize="0"/>
          <p:nvPr/>
        </p:nvPicPr>
        <p:blipFill rotWithShape="1">
          <a:blip r:embed="rId44">
            <a:alphaModFix/>
          </a:blip>
          <a:srcRect/>
          <a:stretch/>
        </p:blipFill>
        <p:spPr>
          <a:xfrm>
            <a:off x="7899413" y="4344399"/>
            <a:ext cx="868123" cy="31368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2200"/>
              <a:buFont typeface="Oswald"/>
              <a:buNone/>
              <a:defRPr sz="2200" b="0" i="0" u="none" strike="noStrike" cap="none">
                <a:solidFill>
                  <a:srgbClr val="C51D1D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2200"/>
              <a:buFont typeface="Oswald"/>
              <a:buNone/>
              <a:defRPr sz="2200" b="0" i="0" u="none" strike="noStrike" cap="none">
                <a:solidFill>
                  <a:srgbClr val="C51D1D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2200"/>
              <a:buFont typeface="Oswald"/>
              <a:buNone/>
              <a:defRPr sz="2200" b="0" i="0" u="none" strike="noStrike" cap="none">
                <a:solidFill>
                  <a:srgbClr val="C51D1D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2200"/>
              <a:buFont typeface="Oswald"/>
              <a:buNone/>
              <a:defRPr sz="2200" b="0" i="0" u="none" strike="noStrike" cap="none">
                <a:solidFill>
                  <a:srgbClr val="C51D1D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2200"/>
              <a:buFont typeface="Oswald"/>
              <a:buNone/>
              <a:defRPr sz="2200" b="0" i="0" u="none" strike="noStrike" cap="none">
                <a:solidFill>
                  <a:srgbClr val="C51D1D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2200"/>
              <a:buFont typeface="Oswald"/>
              <a:buNone/>
              <a:defRPr sz="2200" b="0" i="0" u="none" strike="noStrike" cap="none">
                <a:solidFill>
                  <a:srgbClr val="C51D1D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2200"/>
              <a:buFont typeface="Oswald"/>
              <a:buNone/>
              <a:defRPr sz="2200" b="0" i="0" u="none" strike="noStrike" cap="none">
                <a:solidFill>
                  <a:srgbClr val="C51D1D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2200"/>
              <a:buFont typeface="Oswald"/>
              <a:buNone/>
              <a:defRPr sz="2200" b="0" i="0" u="none" strike="noStrike" cap="none">
                <a:solidFill>
                  <a:srgbClr val="C51D1D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1D1D"/>
              </a:buClr>
              <a:buSzPts val="2200"/>
              <a:buFont typeface="Oswald"/>
              <a:buNone/>
              <a:defRPr sz="2200" b="0" i="0" u="none" strike="noStrike" cap="none">
                <a:solidFill>
                  <a:srgbClr val="C51D1D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486570" y="4783457"/>
            <a:ext cx="200231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 sz="14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 sz="14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 sz="14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 sz="14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 sz="14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 sz="14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 sz="14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 sz="14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Helvetica Neue"/>
              <a:buNone/>
              <a:defRPr sz="14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  <p:sldLayoutId id="2147483681" r:id="rId19"/>
    <p:sldLayoutId id="2147483682" r:id="rId20"/>
    <p:sldLayoutId id="2147483683" r:id="rId21"/>
    <p:sldLayoutId id="2147483684" r:id="rId22"/>
    <p:sldLayoutId id="2147483685" r:id="rId23"/>
    <p:sldLayoutId id="2147483686" r:id="rId24"/>
    <p:sldLayoutId id="2147483687" r:id="rId25"/>
    <p:sldLayoutId id="2147483688" r:id="rId26"/>
    <p:sldLayoutId id="2147483689" r:id="rId27"/>
    <p:sldLayoutId id="2147483690" r:id="rId28"/>
    <p:sldLayoutId id="2147483691" r:id="rId29"/>
    <p:sldLayoutId id="2147483692" r:id="rId30"/>
    <p:sldLayoutId id="2147483693" r:id="rId31"/>
    <p:sldLayoutId id="2147483694" r:id="rId32"/>
    <p:sldLayoutId id="2147483695" r:id="rId33"/>
    <p:sldLayoutId id="2147483696" r:id="rId34"/>
    <p:sldLayoutId id="2147483697" r:id="rId35"/>
    <p:sldLayoutId id="2147483698" r:id="rId36"/>
    <p:sldLayoutId id="2147483699" r:id="rId37"/>
    <p:sldLayoutId id="2147483700" r:id="rId38"/>
    <p:sldLayoutId id="2147483701" r:id="rId39"/>
    <p:sldLayoutId id="2147483702" r:id="rId40"/>
    <p:sldLayoutId id="2147483703" r:id="rId41"/>
    <p:sldLayoutId id="2147483704" r:id="rId4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61"/>
          <p:cNvSpPr txBox="1"/>
          <p:nvPr/>
        </p:nvSpPr>
        <p:spPr>
          <a:xfrm>
            <a:off x="1114138" y="315850"/>
            <a:ext cx="7172106" cy="68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indent="12700">
              <a:buClr>
                <a:srgbClr val="002060"/>
              </a:buClr>
              <a:buSzPts val="2100"/>
            </a:pPr>
            <a:r>
              <a:rPr lang="fr" sz="2400" dirty="0">
                <a:solidFill>
                  <a:srgbClr val="002060"/>
                </a:solidFill>
                <a:latin typeface="Oswald"/>
                <a:sym typeface="Oswald"/>
              </a:rPr>
              <a:t>LES PARTIES PRENANTES </a:t>
            </a:r>
            <a:r>
              <a:rPr lang="fr" sz="2400" dirty="0">
                <a:solidFill>
                  <a:srgbClr val="C51D1D"/>
                </a:solidFill>
                <a:latin typeface="Oswald"/>
                <a:sym typeface="Oswald"/>
              </a:rPr>
              <a:t>DE LA FONDATION ENTREPRENDRE</a:t>
            </a:r>
            <a:endParaRPr lang="fr-FR" sz="2400" dirty="0">
              <a:solidFill>
                <a:srgbClr val="C51D1D"/>
              </a:solidFill>
            </a:endParaRPr>
          </a:p>
        </p:txBody>
      </p:sp>
      <p:pic>
        <p:nvPicPr>
          <p:cNvPr id="16" name="Image 15" descr="Une image contenant texte, capture d’écran, conception&#10;&#10;Description générée automatiquement">
            <a:extLst>
              <a:ext uri="{FF2B5EF4-FFF2-40B4-BE49-F238E27FC236}">
                <a16:creationId xmlns:a16="http://schemas.microsoft.com/office/drawing/2014/main" id="{085B4FB1-6584-9F0B-3A74-3F5E8ECA703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1341"/>
          <a:stretch/>
        </p:blipFill>
        <p:spPr>
          <a:xfrm>
            <a:off x="123825" y="1004052"/>
            <a:ext cx="8543811" cy="409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869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 descr="Une image contenant texte, capture d’écran, conception&#10;&#10;Description générée automatiquement">
            <a:extLst>
              <a:ext uri="{FF2B5EF4-FFF2-40B4-BE49-F238E27FC236}">
                <a16:creationId xmlns:a16="http://schemas.microsoft.com/office/drawing/2014/main" id="{715E70FF-6101-9007-A3F9-9DD0122AF6B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" r="11341" b="-178"/>
          <a:stretch/>
        </p:blipFill>
        <p:spPr>
          <a:xfrm>
            <a:off x="58223" y="1032456"/>
            <a:ext cx="8543811" cy="4097653"/>
          </a:xfrm>
          <a:prstGeom prst="rect">
            <a:avLst/>
          </a:prstGeom>
        </p:spPr>
      </p:pic>
      <p:sp>
        <p:nvSpPr>
          <p:cNvPr id="542" name="Google Shape;542;p61"/>
          <p:cNvSpPr txBox="1"/>
          <p:nvPr/>
        </p:nvSpPr>
        <p:spPr>
          <a:xfrm>
            <a:off x="1114138" y="315850"/>
            <a:ext cx="7172106" cy="68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indent="12700">
              <a:buClr>
                <a:srgbClr val="002060"/>
              </a:buClr>
              <a:buSzPts val="2100"/>
            </a:pPr>
            <a:r>
              <a:rPr lang="fr" sz="2400" dirty="0">
                <a:solidFill>
                  <a:srgbClr val="002060"/>
                </a:solidFill>
                <a:latin typeface="Oswald"/>
                <a:sym typeface="Oswald"/>
              </a:rPr>
              <a:t>LES PARTIES PRENANTES </a:t>
            </a:r>
            <a:r>
              <a:rPr lang="fr" sz="2400" dirty="0">
                <a:solidFill>
                  <a:srgbClr val="C51D1D"/>
                </a:solidFill>
                <a:latin typeface="Oswald"/>
                <a:sym typeface="Oswald"/>
              </a:rPr>
              <a:t>DE LA FONDATION ENTREPRENDRE </a:t>
            </a:r>
          </a:p>
          <a:p>
            <a:pPr indent="12700">
              <a:buClr>
                <a:srgbClr val="002060"/>
              </a:buClr>
              <a:buSzPts val="2100"/>
            </a:pPr>
            <a:r>
              <a:rPr lang="fr" sz="2400" dirty="0">
                <a:solidFill>
                  <a:srgbClr val="C51D1D"/>
                </a:solidFill>
                <a:latin typeface="Oswald"/>
                <a:sym typeface="Oswald"/>
              </a:rPr>
              <a:t>D’ICI 2030</a:t>
            </a:r>
            <a:endParaRPr lang="fr-FR" sz="2400" dirty="0">
              <a:solidFill>
                <a:srgbClr val="C51D1D"/>
              </a:solidFill>
            </a:endParaRP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B4F11B56-6E7D-5F26-1F47-719CE3664D8E}"/>
              </a:ext>
            </a:extLst>
          </p:cNvPr>
          <p:cNvSpPr/>
          <p:nvPr/>
        </p:nvSpPr>
        <p:spPr>
          <a:xfrm>
            <a:off x="3114674" y="2888193"/>
            <a:ext cx="863600" cy="26161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8237B61D-7BBE-BFBA-6581-1B06527A8A7F}"/>
              </a:ext>
            </a:extLst>
          </p:cNvPr>
          <p:cNvSpPr/>
          <p:nvPr/>
        </p:nvSpPr>
        <p:spPr>
          <a:xfrm>
            <a:off x="684109" y="3056329"/>
            <a:ext cx="1555957" cy="321425"/>
          </a:xfrm>
          <a:prstGeom prst="ellipse">
            <a:avLst/>
          </a:prstGeom>
          <a:noFill/>
          <a:ln>
            <a:solidFill>
              <a:srgbClr val="C51D1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C51D1D"/>
              </a:solidFill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6CB21C67-6D9D-058B-1EFE-A3EE8104302B}"/>
              </a:ext>
            </a:extLst>
          </p:cNvPr>
          <p:cNvSpPr/>
          <p:nvPr/>
        </p:nvSpPr>
        <p:spPr>
          <a:xfrm>
            <a:off x="1133383" y="3644580"/>
            <a:ext cx="1437131" cy="307316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3218E3A0-9932-BF32-BD72-1081654EEE4B}"/>
              </a:ext>
            </a:extLst>
          </p:cNvPr>
          <p:cNvSpPr/>
          <p:nvPr/>
        </p:nvSpPr>
        <p:spPr>
          <a:xfrm>
            <a:off x="58223" y="3891253"/>
            <a:ext cx="752112" cy="23678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9BFFA5-C07C-F9FA-B812-DE84A3B12E1B}"/>
              </a:ext>
            </a:extLst>
          </p:cNvPr>
          <p:cNvSpPr/>
          <p:nvPr/>
        </p:nvSpPr>
        <p:spPr>
          <a:xfrm>
            <a:off x="6841346" y="2961858"/>
            <a:ext cx="202751" cy="138507"/>
          </a:xfrm>
          <a:prstGeom prst="rect">
            <a:avLst/>
          </a:prstGeom>
          <a:noFill/>
          <a:ln w="127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BBC56D3-0123-5B2B-0E20-3C6197355597}"/>
              </a:ext>
            </a:extLst>
          </p:cNvPr>
          <p:cNvSpPr txBox="1"/>
          <p:nvPr/>
        </p:nvSpPr>
        <p:spPr>
          <a:xfrm>
            <a:off x="7026974" y="2873823"/>
            <a:ext cx="9715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0070C0"/>
                </a:solidFill>
              </a:rPr>
              <a:t>+ 1 point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A2362C-C6B7-45A7-1B36-3E5FC55D9796}"/>
              </a:ext>
            </a:extLst>
          </p:cNvPr>
          <p:cNvSpPr/>
          <p:nvPr/>
        </p:nvSpPr>
        <p:spPr>
          <a:xfrm>
            <a:off x="6400143" y="3747187"/>
            <a:ext cx="649127" cy="129645"/>
          </a:xfrm>
          <a:prstGeom prst="rect">
            <a:avLst/>
          </a:prstGeom>
          <a:noFill/>
          <a:ln w="127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1B8E70E-4D3D-A2DC-9DF3-B3868DAB2941}"/>
              </a:ext>
            </a:extLst>
          </p:cNvPr>
          <p:cNvSpPr/>
          <p:nvPr/>
        </p:nvSpPr>
        <p:spPr>
          <a:xfrm>
            <a:off x="6620603" y="3164301"/>
            <a:ext cx="213506" cy="138507"/>
          </a:xfrm>
          <a:prstGeom prst="rect">
            <a:avLst/>
          </a:prstGeom>
          <a:noFill/>
          <a:ln w="12700">
            <a:solidFill>
              <a:srgbClr val="C51D1D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D2F862C-7B30-828B-6F4C-7C6E5038B440}"/>
              </a:ext>
            </a:extLst>
          </p:cNvPr>
          <p:cNvSpPr txBox="1"/>
          <p:nvPr/>
        </p:nvSpPr>
        <p:spPr>
          <a:xfrm>
            <a:off x="6803451" y="3110846"/>
            <a:ext cx="9715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C51D1D"/>
                </a:solidFill>
              </a:rPr>
              <a:t>+ 1 point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46275FD-F6F8-2160-53D2-88C00AE575FC}"/>
              </a:ext>
            </a:extLst>
          </p:cNvPr>
          <p:cNvSpPr txBox="1"/>
          <p:nvPr/>
        </p:nvSpPr>
        <p:spPr>
          <a:xfrm>
            <a:off x="6977012" y="3681204"/>
            <a:ext cx="9715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0070C0"/>
                </a:solidFill>
              </a:rPr>
              <a:t>+ 3 points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F414AE7-4E9A-040A-47B0-86DFF4E8D945}"/>
              </a:ext>
            </a:extLst>
          </p:cNvPr>
          <p:cNvSpPr txBox="1"/>
          <p:nvPr/>
        </p:nvSpPr>
        <p:spPr>
          <a:xfrm>
            <a:off x="6791887" y="3862344"/>
            <a:ext cx="9715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0070C0"/>
                </a:solidFill>
              </a:rPr>
              <a:t>+ 2 points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9D56FCE-2602-F8E9-1B95-0D88FA81E6A9}"/>
              </a:ext>
            </a:extLst>
          </p:cNvPr>
          <p:cNvSpPr/>
          <p:nvPr/>
        </p:nvSpPr>
        <p:spPr>
          <a:xfrm>
            <a:off x="6404375" y="3937655"/>
            <a:ext cx="415525" cy="129645"/>
          </a:xfrm>
          <a:prstGeom prst="rect">
            <a:avLst/>
          </a:prstGeom>
          <a:noFill/>
          <a:ln w="127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5502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d48a28c-e6c4-4d64-b332-4e8a9ffa6efe"/>
    <lcf76f155ced4ddcb4097134ff3c332f xmlns="f75a3a0a-2596-4c42-9d65-28aa1133581b">
      <Terms xmlns="http://schemas.microsoft.com/office/infopath/2007/PartnerControls"/>
    </lcf76f155ced4ddcb4097134ff3c332f>
    <DateHeure xmlns="f75a3a0a-2596-4c42-9d65-28aa1133581b">2024-04-09T15:04:11+00:00</DateHeur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FBF68194F8A3468EE6DD35E009CE2E" ma:contentTypeVersion="17" ma:contentTypeDescription="Crée un document." ma:contentTypeScope="" ma:versionID="68908c1a2f35812189e4a0586fcd2159">
  <xsd:schema xmlns:xsd="http://www.w3.org/2001/XMLSchema" xmlns:xs="http://www.w3.org/2001/XMLSchema" xmlns:p="http://schemas.microsoft.com/office/2006/metadata/properties" xmlns:ns2="f75a3a0a-2596-4c42-9d65-28aa1133581b" xmlns:ns3="cd48a28c-e6c4-4d64-b332-4e8a9ffa6efe" targetNamespace="http://schemas.microsoft.com/office/2006/metadata/properties" ma:root="true" ma:fieldsID="f015ba0cb0a0de115807feba4c408a0c" ns2:_="" ns3:_="">
    <xsd:import namespace="f75a3a0a-2596-4c42-9d65-28aa1133581b"/>
    <xsd:import namespace="cd48a28c-e6c4-4d64-b332-4e8a9ffa6efe"/>
    <xsd:element name="properties">
      <xsd:complexType>
        <xsd:sequence>
          <xsd:element name="documentManagement">
            <xsd:complexType>
              <xsd:all>
                <xsd:element ref="ns2:DateHeure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5a3a0a-2596-4c42-9d65-28aa1133581b" elementFormDefault="qualified">
    <xsd:import namespace="http://schemas.microsoft.com/office/2006/documentManagement/types"/>
    <xsd:import namespace="http://schemas.microsoft.com/office/infopath/2007/PartnerControls"/>
    <xsd:element name="DateHeure" ma:index="8" nillable="true" ma:displayName="Date &amp; Heure" ma:default="[today]" ma:format="DateTime" ma:internalName="DateHeure">
      <xsd:simpleType>
        <xsd:restriction base="dms:DateTime"/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9c09da0e-7164-431b-bcc7-3ad68ce13b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48a28c-e6c4-4d64-b332-4e8a9ffa6efe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fba3a04-aad5-431c-81e2-0032b619460b}" ma:internalName="TaxCatchAll" ma:showField="CatchAllData" ma:web="cd48a28c-e6c4-4d64-b332-4e8a9ffa6e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7C2D0C-BA8A-4571-B114-34EE97F702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1D7292-523E-4D42-A60E-6AA9127BC502}">
  <ds:schemaRefs>
    <ds:schemaRef ds:uri="http://purl.org/dc/elements/1.1/"/>
    <ds:schemaRef ds:uri="http://purl.org/dc/dcmitype/"/>
    <ds:schemaRef ds:uri="f75a3a0a-2596-4c42-9d65-28aa1133581b"/>
    <ds:schemaRef ds:uri="http://schemas.microsoft.com/office/2006/metadata/properties"/>
    <ds:schemaRef ds:uri="http://schemas.openxmlformats.org/package/2006/metadata/core-properties"/>
    <ds:schemaRef ds:uri="cd48a28c-e6c4-4d64-b332-4e8a9ffa6efe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0768D7C-D635-4E1E-AA83-4390944553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5a3a0a-2596-4c42-9d65-28aa1133581b"/>
    <ds:schemaRef ds:uri="cd48a28c-e6c4-4d64-b332-4e8a9ffa6e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Affichage à l'écran (16:9)</PresentationFormat>
  <Paragraphs>9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Calibri</vt:lpstr>
      <vt:lpstr>Oswald</vt:lpstr>
      <vt:lpstr>Helvetica Neue</vt:lpstr>
      <vt:lpstr>Arial</vt:lpstr>
      <vt:lpstr>Oswald Light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Stéphanie DUCLOS</dc:creator>
  <cp:lastModifiedBy>Jean-François Le Page</cp:lastModifiedBy>
  <cp:revision>94</cp:revision>
  <dcterms:modified xsi:type="dcterms:W3CDTF">2025-05-17T10:44:46Z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0x01010052FBF68194F8A3468EE6DD35E009CE2E</vt:lpwstr>
  </property>
  <property fmtid="{D5CDD505-2E9C-101B-9397-08002B2CF9AE}" pid="3" name="MediaServiceImageTags">
    <vt:lpwstr/>
  </property>
</Properties>
</file>