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5"/>
  </p:notesMasterIdLst>
  <p:sldIdLst>
    <p:sldId id="256" r:id="rId2"/>
    <p:sldId id="284" r:id="rId3"/>
    <p:sldId id="290" r:id="rId4"/>
    <p:sldId id="291" r:id="rId5"/>
    <p:sldId id="292" r:id="rId6"/>
    <p:sldId id="271" r:id="rId7"/>
    <p:sldId id="285" r:id="rId8"/>
    <p:sldId id="278" r:id="rId9"/>
    <p:sldId id="262" r:id="rId10"/>
    <p:sldId id="286" r:id="rId11"/>
    <p:sldId id="287" r:id="rId12"/>
    <p:sldId id="277" r:id="rId13"/>
    <p:sldId id="270" r:id="rId14"/>
    <p:sldId id="289" r:id="rId15"/>
    <p:sldId id="280" r:id="rId16"/>
    <p:sldId id="281" r:id="rId17"/>
    <p:sldId id="274" r:id="rId18"/>
    <p:sldId id="293" r:id="rId19"/>
    <p:sldId id="294" r:id="rId20"/>
    <p:sldId id="295" r:id="rId21"/>
    <p:sldId id="296" r:id="rId22"/>
    <p:sldId id="297" r:id="rId23"/>
    <p:sldId id="298" r:id="rId24"/>
  </p:sldIdLst>
  <p:sldSz cx="9144000" cy="5143500" type="screen16x9"/>
  <p:notesSz cx="6858000" cy="9144000"/>
  <p:embeddedFontLst>
    <p:embeddedFont>
      <p:font typeface="Calibri" panose="020F0502020204030204" pitchFamily="34" charset="0"/>
      <p:regular r:id="rId26"/>
      <p:bold r:id="rId27"/>
      <p:italic r:id="rId28"/>
      <p:boldItalic r:id="rId29"/>
    </p:embeddedFont>
    <p:embeddedFont>
      <p:font typeface="EB Garamond" panose="020B0604020202020204" charset="0"/>
      <p:regular r:id="rId30"/>
      <p:bold r:id="rId31"/>
      <p:italic r:id="rId32"/>
      <p:boldItalic r:id="rId33"/>
    </p:embeddedFont>
    <p:embeddedFont>
      <p:font typeface="Georgia" panose="02040502050405020303" pitchFamily="18" charset="0"/>
      <p:regular r:id="rId34"/>
      <p:bold r:id="rId35"/>
      <p:italic r:id="rId36"/>
      <p:boldItalic r:id="rId37"/>
    </p:embeddedFont>
    <p:embeddedFont>
      <p:font typeface="Tahoma" panose="020B0604030504040204" pitchFamily="34" charset="0"/>
      <p:regular r:id="rId38"/>
      <p:bold r:id="rId39"/>
    </p:embeddedFont>
    <p:embeddedFont>
      <p:font typeface="Trebuchet MS" panose="020B0603020202020204" pitchFamily="34" charset="0"/>
      <p:regular r:id="rId40"/>
      <p:bold r:id="rId41"/>
      <p:italic r:id="rId42"/>
      <p:boldItalic r:id="rId43"/>
    </p:embeddedFont>
    <p:embeddedFont>
      <p:font typeface="Wingdings 3" panose="05040102010807070707" pitchFamily="18" charset="2"/>
      <p:regular r:id="rId4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7" roundtripDataSignature="AMtx7mhkefhLSyWH9ZEgxE+rPt/Yc2VmA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7958"/>
    <a:srgbClr val="4040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16" d="100"/>
          <a:sy n="116" d="100"/>
        </p:scale>
        <p:origin x="108" y="34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9" Type="http://schemas.openxmlformats.org/officeDocument/2006/relationships/font" Target="fonts/font14.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9.fntdata"/><Relationship Id="rId42" Type="http://schemas.openxmlformats.org/officeDocument/2006/relationships/font" Target="fonts/font17.fntdata"/><Relationship Id="rId47" Type="http://customschemas.google.com/relationships/presentationmetadata" Target="metadata"/><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font" Target="fonts/font8.fntdata"/><Relationship Id="rId38" Type="http://schemas.openxmlformats.org/officeDocument/2006/relationships/font" Target="fonts/font13.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4.fntdata"/><Relationship Id="rId41" Type="http://schemas.openxmlformats.org/officeDocument/2006/relationships/font" Target="fonts/font1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7.fntdata"/><Relationship Id="rId37" Type="http://schemas.openxmlformats.org/officeDocument/2006/relationships/font" Target="fonts/font12.fntdata"/><Relationship Id="rId40" Type="http://schemas.openxmlformats.org/officeDocument/2006/relationships/font" Target="fonts/font15.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36" Type="http://schemas.openxmlformats.org/officeDocument/2006/relationships/font" Target="fonts/font11.fntdata"/><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6.fntdata"/><Relationship Id="rId44" Type="http://schemas.openxmlformats.org/officeDocument/2006/relationships/font" Target="fonts/font19.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font" Target="fonts/font10.fntdata"/><Relationship Id="rId43" Type="http://schemas.openxmlformats.org/officeDocument/2006/relationships/font" Target="fonts/font18.fntdata"/><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extLst>
      <p:ext uri="{BB962C8B-B14F-4D97-AF65-F5344CB8AC3E}">
        <p14:creationId xmlns:p14="http://schemas.microsoft.com/office/powerpoint/2010/main" val="2562145170"/>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8" name="Google Shape;258;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Google Shape;367;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8" name="Google Shape;368;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82" name="Google Shape;382;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33526675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2"/>
        <p:cNvGrpSpPr/>
        <p:nvPr/>
      </p:nvGrpSpPr>
      <p:grpSpPr>
        <a:xfrm>
          <a:off x="0" y="0"/>
          <a:ext cx="0" cy="0"/>
          <a:chOff x="0" y="0"/>
          <a:chExt cx="0" cy="0"/>
        </a:xfrm>
      </p:grpSpPr>
      <p:sp>
        <p:nvSpPr>
          <p:cNvPr id="453" name="Google Shape;453;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54" name="Google Shape;454;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9"/>
        <p:cNvGrpSpPr/>
        <p:nvPr/>
      </p:nvGrpSpPr>
      <p:grpSpPr>
        <a:xfrm>
          <a:off x="0" y="0"/>
          <a:ext cx="0" cy="0"/>
          <a:chOff x="0" y="0"/>
          <a:chExt cx="0" cy="0"/>
        </a:xfrm>
      </p:grpSpPr>
      <p:sp>
        <p:nvSpPr>
          <p:cNvPr id="460" name="Google Shape;460;p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61" name="Google Shape;461;p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1"/>
        <p:cNvGrpSpPr/>
        <p:nvPr/>
      </p:nvGrpSpPr>
      <p:grpSpPr>
        <a:xfrm>
          <a:off x="0" y="0"/>
          <a:ext cx="0" cy="0"/>
          <a:chOff x="0" y="0"/>
          <a:chExt cx="0" cy="0"/>
        </a:xfrm>
      </p:grpSpPr>
      <p:sp>
        <p:nvSpPr>
          <p:cNvPr id="412" name="Google Shape;412;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13" name="Google Shape;413;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9" name="Google Shape;289;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21747874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82" name="Google Shape;382;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82" name="Google Shape;382;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33526675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9"/>
        <p:cNvGrpSpPr/>
        <p:nvPr/>
      </p:nvGrpSpPr>
      <p:grpSpPr>
        <a:xfrm>
          <a:off x="0" y="0"/>
          <a:ext cx="0" cy="0"/>
          <a:chOff x="0" y="0"/>
          <a:chExt cx="0" cy="0"/>
        </a:xfrm>
      </p:grpSpPr>
      <p:sp>
        <p:nvSpPr>
          <p:cNvPr id="440" name="Google Shape;440;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41" name="Google Shape;441;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g79ed2af088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8" name="Google Shape;298;g79ed2af088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g79ed2af088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8" name="Google Shape;298;g79ed2af088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026922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g79ed2af088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8" name="Google Shape;298;g79ed2af088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453131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1"/>
        <p:cNvGrpSpPr/>
        <p:nvPr/>
      </p:nvGrpSpPr>
      <p:grpSpPr>
        <a:xfrm>
          <a:off x="0" y="0"/>
          <a:ext cx="0" cy="0"/>
          <a:chOff x="0" y="0"/>
          <a:chExt cx="0" cy="0"/>
        </a:xfrm>
      </p:grpSpPr>
      <p:sp>
        <p:nvSpPr>
          <p:cNvPr id="432" name="Google Shape;432;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33" name="Google Shape;433;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Page de garde">
  <p:cSld name="CUSTOM_3">
    <p:spTree>
      <p:nvGrpSpPr>
        <p:cNvPr id="1" name="Shape 10"/>
        <p:cNvGrpSpPr/>
        <p:nvPr/>
      </p:nvGrpSpPr>
      <p:grpSpPr>
        <a:xfrm>
          <a:off x="0" y="0"/>
          <a:ext cx="0" cy="0"/>
          <a:chOff x="0" y="0"/>
          <a:chExt cx="0" cy="0"/>
        </a:xfrm>
      </p:grpSpPr>
      <p:pic>
        <p:nvPicPr>
          <p:cNvPr id="11" name="Google Shape;11;p29"/>
          <p:cNvPicPr preferRelativeResize="0"/>
          <p:nvPr/>
        </p:nvPicPr>
        <p:blipFill rotWithShape="1">
          <a:blip r:embed="rId2">
            <a:alphaModFix/>
          </a:blip>
          <a:srcRect/>
          <a:stretch/>
        </p:blipFill>
        <p:spPr>
          <a:xfrm>
            <a:off x="0" y="0"/>
            <a:ext cx="9144000" cy="5143500"/>
          </a:xfrm>
          <a:prstGeom prst="rect">
            <a:avLst/>
          </a:prstGeom>
          <a:noFill/>
          <a:ln>
            <a:noFill/>
          </a:ln>
        </p:spPr>
      </p:pic>
      <p:pic>
        <p:nvPicPr>
          <p:cNvPr id="12" name="Google Shape;12;p29"/>
          <p:cNvPicPr preferRelativeResize="0"/>
          <p:nvPr/>
        </p:nvPicPr>
        <p:blipFill rotWithShape="1">
          <a:blip r:embed="rId3">
            <a:alphaModFix/>
          </a:blip>
          <a:srcRect/>
          <a:stretch/>
        </p:blipFill>
        <p:spPr>
          <a:xfrm>
            <a:off x="-1231927" y="-1055313"/>
            <a:ext cx="3664198" cy="3681028"/>
          </a:xfrm>
          <a:prstGeom prst="rect">
            <a:avLst/>
          </a:prstGeom>
          <a:noFill/>
          <a:ln>
            <a:noFill/>
          </a:ln>
        </p:spPr>
      </p:pic>
      <p:pic>
        <p:nvPicPr>
          <p:cNvPr id="13" name="Google Shape;13;p29"/>
          <p:cNvPicPr preferRelativeResize="0"/>
          <p:nvPr/>
        </p:nvPicPr>
        <p:blipFill rotWithShape="1">
          <a:blip r:embed="rId4">
            <a:alphaModFix/>
          </a:blip>
          <a:srcRect/>
          <a:stretch/>
        </p:blipFill>
        <p:spPr>
          <a:xfrm>
            <a:off x="4290600" y="490400"/>
            <a:ext cx="562800" cy="924300"/>
          </a:xfrm>
          <a:prstGeom prst="rect">
            <a:avLst/>
          </a:prstGeom>
          <a:noFill/>
          <a:ln>
            <a:noFill/>
          </a:ln>
        </p:spPr>
      </p:pic>
      <p:sp>
        <p:nvSpPr>
          <p:cNvPr id="14" name="Google Shape;14;p29"/>
          <p:cNvSpPr txBox="1"/>
          <p:nvPr/>
        </p:nvSpPr>
        <p:spPr>
          <a:xfrm>
            <a:off x="1604850" y="1713975"/>
            <a:ext cx="5934300" cy="1493100"/>
          </a:xfrm>
          <a:prstGeom prst="rect">
            <a:avLst/>
          </a:prstGeom>
          <a:noFill/>
          <a:ln>
            <a:noFill/>
          </a:ln>
        </p:spPr>
        <p:txBody>
          <a:bodyPr spcFirstLastPara="1" wrap="square" lIns="91425" tIns="91425" rIns="91425" bIns="91425" anchor="t" anchorCtr="0">
            <a:spAutoFit/>
          </a:bodyPr>
          <a:lstStyle/>
          <a:p>
            <a:pPr marL="0" marR="0" lvl="0" indent="0" algn="ctr" rtl="0">
              <a:lnSpc>
                <a:spcPct val="150000"/>
              </a:lnSpc>
              <a:spcBef>
                <a:spcPts val="0"/>
              </a:spcBef>
              <a:spcAft>
                <a:spcPts val="0"/>
              </a:spcAft>
              <a:buClr>
                <a:srgbClr val="000000"/>
              </a:buClr>
              <a:buSzPts val="1200"/>
              <a:buFont typeface="Arial"/>
              <a:buNone/>
            </a:pPr>
            <a:r>
              <a:rPr lang="fr" sz="1200" b="1" i="0" u="none" strike="noStrike" cap="none">
                <a:solidFill>
                  <a:srgbClr val="595959"/>
                </a:solidFill>
                <a:highlight>
                  <a:srgbClr val="CDEAF7"/>
                </a:highlight>
                <a:latin typeface="Tahoma"/>
                <a:ea typeface="Tahoma"/>
                <a:cs typeface="Tahoma"/>
                <a:sym typeface="Tahoma"/>
              </a:rPr>
              <a:t>CULTURES DU COEUR,</a:t>
            </a:r>
            <a:r>
              <a:rPr lang="fr" sz="1200" b="0" i="0" u="none" strike="noStrike" cap="none">
                <a:solidFill>
                  <a:srgbClr val="595959"/>
                </a:solidFill>
                <a:highlight>
                  <a:srgbClr val="CDEAF7"/>
                </a:highlight>
                <a:latin typeface="Tahoma"/>
                <a:ea typeface="Tahoma"/>
                <a:cs typeface="Tahoma"/>
                <a:sym typeface="Tahoma"/>
              </a:rPr>
              <a:t> </a:t>
            </a:r>
            <a:endParaRPr sz="1200" b="0" i="0" u="none" strike="noStrike" cap="none">
              <a:solidFill>
                <a:srgbClr val="595959"/>
              </a:solidFill>
              <a:highlight>
                <a:srgbClr val="CDEAF7"/>
              </a:highlight>
              <a:latin typeface="Tahoma"/>
              <a:ea typeface="Tahoma"/>
              <a:cs typeface="Tahoma"/>
              <a:sym typeface="Tahoma"/>
            </a:endParaRPr>
          </a:p>
          <a:p>
            <a:pPr marL="0" marR="0" lvl="0" indent="0" algn="ctr" rtl="0">
              <a:lnSpc>
                <a:spcPct val="150000"/>
              </a:lnSpc>
              <a:spcBef>
                <a:spcPts val="0"/>
              </a:spcBef>
              <a:spcAft>
                <a:spcPts val="0"/>
              </a:spcAft>
              <a:buClr>
                <a:srgbClr val="000000"/>
              </a:buClr>
              <a:buSzPts val="1200"/>
              <a:buFont typeface="Arial"/>
              <a:buNone/>
            </a:pPr>
            <a:r>
              <a:rPr lang="fr" sz="1200" b="0" i="0" u="none" strike="noStrike" cap="none">
                <a:solidFill>
                  <a:srgbClr val="595959"/>
                </a:solidFill>
                <a:highlight>
                  <a:srgbClr val="CDEAF7"/>
                </a:highlight>
                <a:latin typeface="Tahoma"/>
                <a:ea typeface="Tahoma"/>
                <a:cs typeface="Tahoma"/>
                <a:sym typeface="Tahoma"/>
              </a:rPr>
              <a:t>UN ACTEUR </a:t>
            </a:r>
            <a:r>
              <a:rPr lang="fr" sz="1200" b="1" i="0" u="none" strike="noStrike" cap="none">
                <a:solidFill>
                  <a:srgbClr val="595959"/>
                </a:solidFill>
                <a:highlight>
                  <a:srgbClr val="CDEAF7"/>
                </a:highlight>
                <a:latin typeface="Tahoma"/>
                <a:ea typeface="Tahoma"/>
                <a:cs typeface="Tahoma"/>
                <a:sym typeface="Tahoma"/>
              </a:rPr>
              <a:t>CENTRAL </a:t>
            </a:r>
            <a:r>
              <a:rPr lang="fr" sz="1200" b="0" i="0" u="none" strike="noStrike" cap="none">
                <a:solidFill>
                  <a:srgbClr val="595959"/>
                </a:solidFill>
                <a:highlight>
                  <a:srgbClr val="CDEAF7"/>
                </a:highlight>
                <a:latin typeface="Tahoma"/>
                <a:ea typeface="Tahoma"/>
                <a:cs typeface="Tahoma"/>
                <a:sym typeface="Tahoma"/>
              </a:rPr>
              <a:t>DE LA </a:t>
            </a:r>
            <a:r>
              <a:rPr lang="fr" sz="1200" b="1" i="0" u="none" strike="noStrike" cap="none">
                <a:solidFill>
                  <a:srgbClr val="595959"/>
                </a:solidFill>
                <a:highlight>
                  <a:srgbClr val="CDEAF7"/>
                </a:highlight>
                <a:latin typeface="Tahoma"/>
                <a:ea typeface="Tahoma"/>
                <a:cs typeface="Tahoma"/>
                <a:sym typeface="Tahoma"/>
              </a:rPr>
              <a:t>LUTTE CONTRE L’EXCLUSION </a:t>
            </a:r>
            <a:endParaRPr sz="1200" b="1" i="0" u="none" strike="noStrike" cap="none">
              <a:solidFill>
                <a:srgbClr val="595959"/>
              </a:solidFill>
              <a:highlight>
                <a:srgbClr val="CDEAF7"/>
              </a:highlight>
              <a:latin typeface="Tahoma"/>
              <a:ea typeface="Tahoma"/>
              <a:cs typeface="Tahoma"/>
              <a:sym typeface="Tahoma"/>
            </a:endParaRPr>
          </a:p>
          <a:p>
            <a:pPr marL="0" marR="0" lvl="0" indent="0" algn="ctr" rtl="0">
              <a:lnSpc>
                <a:spcPct val="150000"/>
              </a:lnSpc>
              <a:spcBef>
                <a:spcPts val="0"/>
              </a:spcBef>
              <a:spcAft>
                <a:spcPts val="0"/>
              </a:spcAft>
              <a:buClr>
                <a:srgbClr val="000000"/>
              </a:buClr>
              <a:buSzPts val="1200"/>
              <a:buFont typeface="Arial"/>
              <a:buNone/>
            </a:pPr>
            <a:r>
              <a:rPr lang="fr" sz="1200" b="0" i="0" u="none" strike="noStrike" cap="none">
                <a:solidFill>
                  <a:srgbClr val="595959"/>
                </a:solidFill>
                <a:highlight>
                  <a:srgbClr val="CDEAF7"/>
                </a:highlight>
                <a:latin typeface="Tahoma"/>
                <a:ea typeface="Tahoma"/>
                <a:cs typeface="Tahoma"/>
                <a:sym typeface="Tahoma"/>
              </a:rPr>
              <a:t>PAR </a:t>
            </a:r>
            <a:r>
              <a:rPr lang="fr" sz="1200" b="1" i="0" u="none" strike="noStrike" cap="none">
                <a:solidFill>
                  <a:srgbClr val="595959"/>
                </a:solidFill>
                <a:highlight>
                  <a:srgbClr val="CDEAF7"/>
                </a:highlight>
                <a:latin typeface="Tahoma"/>
                <a:ea typeface="Tahoma"/>
                <a:cs typeface="Tahoma"/>
                <a:sym typeface="Tahoma"/>
              </a:rPr>
              <a:t>L’ACCÈS AUX PRATIQUE CULTURELLES,</a:t>
            </a:r>
            <a:endParaRPr sz="1200" b="1" i="0" u="none" strike="noStrike" cap="none">
              <a:solidFill>
                <a:srgbClr val="595959"/>
              </a:solidFill>
              <a:highlight>
                <a:srgbClr val="CDEAF7"/>
              </a:highlight>
              <a:latin typeface="Tahoma"/>
              <a:ea typeface="Tahoma"/>
              <a:cs typeface="Tahoma"/>
              <a:sym typeface="Tahoma"/>
            </a:endParaRPr>
          </a:p>
          <a:p>
            <a:pPr marL="0" marR="0" lvl="0" indent="0" algn="ctr" rtl="0">
              <a:lnSpc>
                <a:spcPct val="150000"/>
              </a:lnSpc>
              <a:spcBef>
                <a:spcPts val="0"/>
              </a:spcBef>
              <a:spcAft>
                <a:spcPts val="0"/>
              </a:spcAft>
              <a:buClr>
                <a:srgbClr val="000000"/>
              </a:buClr>
              <a:buSzPts val="1200"/>
              <a:buFont typeface="Arial"/>
              <a:buNone/>
            </a:pPr>
            <a:r>
              <a:rPr lang="fr" sz="1200" b="0" i="0" u="none" strike="noStrike" cap="none">
                <a:solidFill>
                  <a:srgbClr val="595959"/>
                </a:solidFill>
                <a:highlight>
                  <a:srgbClr val="CDEAF7"/>
                </a:highlight>
                <a:latin typeface="Tahoma"/>
                <a:ea typeface="Tahoma"/>
                <a:cs typeface="Tahoma"/>
                <a:sym typeface="Tahoma"/>
              </a:rPr>
              <a:t> </a:t>
            </a:r>
            <a:r>
              <a:rPr lang="fr" sz="1200" b="1" i="0" u="none" strike="noStrike" cap="none">
                <a:solidFill>
                  <a:srgbClr val="595959"/>
                </a:solidFill>
                <a:highlight>
                  <a:srgbClr val="CDEAF7"/>
                </a:highlight>
                <a:latin typeface="Tahoma"/>
                <a:ea typeface="Tahoma"/>
                <a:cs typeface="Tahoma"/>
                <a:sym typeface="Tahoma"/>
              </a:rPr>
              <a:t>SPORTIVES</a:t>
            </a:r>
            <a:r>
              <a:rPr lang="fr" sz="1200" b="0" i="0" u="none" strike="noStrike" cap="none">
                <a:solidFill>
                  <a:srgbClr val="595959"/>
                </a:solidFill>
                <a:highlight>
                  <a:srgbClr val="CDEAF7"/>
                </a:highlight>
                <a:latin typeface="Tahoma"/>
                <a:ea typeface="Tahoma"/>
                <a:cs typeface="Tahoma"/>
                <a:sym typeface="Tahoma"/>
              </a:rPr>
              <a:t> ET DE </a:t>
            </a:r>
            <a:r>
              <a:rPr lang="fr" sz="1200" b="1" i="0" u="none" strike="noStrike" cap="none">
                <a:solidFill>
                  <a:srgbClr val="595959"/>
                </a:solidFill>
                <a:highlight>
                  <a:srgbClr val="CDEAF7"/>
                </a:highlight>
                <a:latin typeface="Tahoma"/>
                <a:ea typeface="Tahoma"/>
                <a:cs typeface="Tahoma"/>
                <a:sym typeface="Tahoma"/>
              </a:rPr>
              <a:t>LOISIRS</a:t>
            </a:r>
            <a:endParaRPr sz="1200" b="1" i="0" u="none" strike="noStrike" cap="none">
              <a:solidFill>
                <a:srgbClr val="595959"/>
              </a:solidFill>
              <a:highlight>
                <a:srgbClr val="CDEAF7"/>
              </a:highlight>
              <a:latin typeface="Tahoma"/>
              <a:ea typeface="Tahoma"/>
              <a:cs typeface="Tahoma"/>
              <a:sym typeface="Tahoma"/>
            </a:endParaRPr>
          </a:p>
          <a:p>
            <a:pPr marL="0" marR="0" lvl="0" indent="0" algn="ctr" rtl="0">
              <a:lnSpc>
                <a:spcPct val="150000"/>
              </a:lnSpc>
              <a:spcBef>
                <a:spcPts val="0"/>
              </a:spcBef>
              <a:spcAft>
                <a:spcPts val="0"/>
              </a:spcAft>
              <a:buClr>
                <a:srgbClr val="000000"/>
              </a:buClr>
              <a:buSzPts val="1100"/>
              <a:buFont typeface="Arial"/>
              <a:buNone/>
            </a:pPr>
            <a:endParaRPr sz="1300" b="0" i="0" u="none" strike="noStrike" cap="none">
              <a:solidFill>
                <a:srgbClr val="595959"/>
              </a:solidFill>
              <a:highlight>
                <a:srgbClr val="CDEAF7"/>
              </a:highlight>
              <a:latin typeface="Tahoma"/>
              <a:ea typeface="Tahoma"/>
              <a:cs typeface="Tahoma"/>
              <a:sym typeface="Tahoma"/>
            </a:endParaRPr>
          </a:p>
        </p:txBody>
      </p:sp>
      <p:sp>
        <p:nvSpPr>
          <p:cNvPr id="15" name="Google Shape;15;p29"/>
          <p:cNvSpPr txBox="1">
            <a:spLocks noGrp="1"/>
          </p:cNvSpPr>
          <p:nvPr>
            <p:ph type="title"/>
          </p:nvPr>
        </p:nvSpPr>
        <p:spPr>
          <a:xfrm>
            <a:off x="2863200" y="3580850"/>
            <a:ext cx="3417600" cy="7296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200"/>
              <a:buNone/>
              <a:defRPr sz="2500" b="1">
                <a:solidFill>
                  <a:srgbClr val="F37958"/>
                </a:solidFill>
                <a:latin typeface="Trebuchet MS"/>
                <a:ea typeface="Trebuchet MS"/>
                <a:cs typeface="Trebuchet MS"/>
                <a:sym typeface="Trebuchet MS"/>
              </a:defRPr>
            </a:lvl1pPr>
            <a:lvl2pPr lvl="1" algn="ctr">
              <a:lnSpc>
                <a:spcPct val="100000"/>
              </a:lnSpc>
              <a:spcBef>
                <a:spcPts val="0"/>
              </a:spcBef>
              <a:spcAft>
                <a:spcPts val="0"/>
              </a:spcAft>
              <a:buSzPts val="2800"/>
              <a:buNone/>
              <a:defRPr>
                <a:latin typeface="Trebuchet MS"/>
                <a:ea typeface="Trebuchet MS"/>
                <a:cs typeface="Trebuchet MS"/>
                <a:sym typeface="Trebuchet MS"/>
              </a:defRPr>
            </a:lvl2pPr>
            <a:lvl3pPr lvl="2" algn="ctr">
              <a:lnSpc>
                <a:spcPct val="100000"/>
              </a:lnSpc>
              <a:spcBef>
                <a:spcPts val="0"/>
              </a:spcBef>
              <a:spcAft>
                <a:spcPts val="0"/>
              </a:spcAft>
              <a:buSzPts val="2800"/>
              <a:buNone/>
              <a:defRPr>
                <a:latin typeface="Trebuchet MS"/>
                <a:ea typeface="Trebuchet MS"/>
                <a:cs typeface="Trebuchet MS"/>
                <a:sym typeface="Trebuchet MS"/>
              </a:defRPr>
            </a:lvl3pPr>
            <a:lvl4pPr lvl="3" algn="ctr">
              <a:lnSpc>
                <a:spcPct val="100000"/>
              </a:lnSpc>
              <a:spcBef>
                <a:spcPts val="0"/>
              </a:spcBef>
              <a:spcAft>
                <a:spcPts val="0"/>
              </a:spcAft>
              <a:buSzPts val="2800"/>
              <a:buNone/>
              <a:defRPr>
                <a:latin typeface="Trebuchet MS"/>
                <a:ea typeface="Trebuchet MS"/>
                <a:cs typeface="Trebuchet MS"/>
                <a:sym typeface="Trebuchet MS"/>
              </a:defRPr>
            </a:lvl4pPr>
            <a:lvl5pPr lvl="4" algn="ctr">
              <a:lnSpc>
                <a:spcPct val="100000"/>
              </a:lnSpc>
              <a:spcBef>
                <a:spcPts val="0"/>
              </a:spcBef>
              <a:spcAft>
                <a:spcPts val="0"/>
              </a:spcAft>
              <a:buSzPts val="2800"/>
              <a:buNone/>
              <a:defRPr>
                <a:latin typeface="Trebuchet MS"/>
                <a:ea typeface="Trebuchet MS"/>
                <a:cs typeface="Trebuchet MS"/>
                <a:sym typeface="Trebuchet MS"/>
              </a:defRPr>
            </a:lvl5pPr>
            <a:lvl6pPr lvl="5" algn="ctr">
              <a:lnSpc>
                <a:spcPct val="100000"/>
              </a:lnSpc>
              <a:spcBef>
                <a:spcPts val="0"/>
              </a:spcBef>
              <a:spcAft>
                <a:spcPts val="0"/>
              </a:spcAft>
              <a:buSzPts val="2800"/>
              <a:buNone/>
              <a:defRPr>
                <a:latin typeface="Trebuchet MS"/>
                <a:ea typeface="Trebuchet MS"/>
                <a:cs typeface="Trebuchet MS"/>
                <a:sym typeface="Trebuchet MS"/>
              </a:defRPr>
            </a:lvl6pPr>
            <a:lvl7pPr lvl="6" algn="ctr">
              <a:lnSpc>
                <a:spcPct val="100000"/>
              </a:lnSpc>
              <a:spcBef>
                <a:spcPts val="0"/>
              </a:spcBef>
              <a:spcAft>
                <a:spcPts val="0"/>
              </a:spcAft>
              <a:buSzPts val="2800"/>
              <a:buNone/>
              <a:defRPr>
                <a:latin typeface="Trebuchet MS"/>
                <a:ea typeface="Trebuchet MS"/>
                <a:cs typeface="Trebuchet MS"/>
                <a:sym typeface="Trebuchet MS"/>
              </a:defRPr>
            </a:lvl7pPr>
            <a:lvl8pPr lvl="7" algn="ctr">
              <a:lnSpc>
                <a:spcPct val="100000"/>
              </a:lnSpc>
              <a:spcBef>
                <a:spcPts val="0"/>
              </a:spcBef>
              <a:spcAft>
                <a:spcPts val="0"/>
              </a:spcAft>
              <a:buSzPts val="2800"/>
              <a:buNone/>
              <a:defRPr>
                <a:latin typeface="Trebuchet MS"/>
                <a:ea typeface="Trebuchet MS"/>
                <a:cs typeface="Trebuchet MS"/>
                <a:sym typeface="Trebuchet MS"/>
              </a:defRPr>
            </a:lvl8pPr>
            <a:lvl9pPr lvl="8" algn="ctr">
              <a:lnSpc>
                <a:spcPct val="100000"/>
              </a:lnSpc>
              <a:spcBef>
                <a:spcPts val="0"/>
              </a:spcBef>
              <a:spcAft>
                <a:spcPts val="0"/>
              </a:spcAft>
              <a:buSzPts val="2800"/>
              <a:buNone/>
              <a:defRPr>
                <a:latin typeface="Trebuchet MS"/>
                <a:ea typeface="Trebuchet MS"/>
                <a:cs typeface="Trebuchet MS"/>
                <a:sym typeface="Trebuchet MS"/>
              </a:defRPr>
            </a:lvl9pPr>
          </a:lstStyle>
          <a:p>
            <a:endParaRPr/>
          </a:p>
        </p:txBody>
      </p:sp>
      <p:sp>
        <p:nvSpPr>
          <p:cNvPr id="16" name="Google Shape;16;p29"/>
          <p:cNvSpPr txBox="1">
            <a:spLocks noGrp="1"/>
          </p:cNvSpPr>
          <p:nvPr>
            <p:ph type="subTitle" idx="1"/>
          </p:nvPr>
        </p:nvSpPr>
        <p:spPr>
          <a:xfrm>
            <a:off x="3385200" y="4347950"/>
            <a:ext cx="2373600" cy="387900"/>
          </a:xfrm>
          <a:prstGeom prst="rect">
            <a:avLst/>
          </a:prstGeom>
          <a:noFill/>
          <a:ln>
            <a:noFill/>
          </a:ln>
        </p:spPr>
        <p:txBody>
          <a:bodyPr spcFirstLastPara="1" wrap="square" lIns="91425" tIns="91425" rIns="91425" bIns="91425" anchor="t" anchorCtr="0">
            <a:normAutofit/>
          </a:bodyPr>
          <a:lstStyle>
            <a:lvl1pPr lvl="0" algn="ctr">
              <a:lnSpc>
                <a:spcPct val="115000"/>
              </a:lnSpc>
              <a:spcBef>
                <a:spcPts val="0"/>
              </a:spcBef>
              <a:spcAft>
                <a:spcPts val="0"/>
              </a:spcAft>
              <a:buSzPts val="1300"/>
              <a:buNone/>
              <a:defRPr sz="1200">
                <a:solidFill>
                  <a:srgbClr val="595959"/>
                </a:solidFill>
              </a:defRPr>
            </a:lvl1pPr>
            <a:lvl2pPr lvl="1" algn="ctr">
              <a:lnSpc>
                <a:spcPct val="115000"/>
              </a:lnSpc>
              <a:spcBef>
                <a:spcPts val="400"/>
              </a:spcBef>
              <a:spcAft>
                <a:spcPts val="0"/>
              </a:spcAft>
              <a:buSzPts val="1300"/>
              <a:buNone/>
              <a:defRPr/>
            </a:lvl2pPr>
            <a:lvl3pPr lvl="2" algn="ctr">
              <a:lnSpc>
                <a:spcPct val="115000"/>
              </a:lnSpc>
              <a:spcBef>
                <a:spcPts val="400"/>
              </a:spcBef>
              <a:spcAft>
                <a:spcPts val="0"/>
              </a:spcAft>
              <a:buSzPts val="1300"/>
              <a:buNone/>
              <a:defRPr/>
            </a:lvl3pPr>
            <a:lvl4pPr lvl="3" algn="ctr">
              <a:lnSpc>
                <a:spcPct val="115000"/>
              </a:lnSpc>
              <a:spcBef>
                <a:spcPts val="400"/>
              </a:spcBef>
              <a:spcAft>
                <a:spcPts val="0"/>
              </a:spcAft>
              <a:buSzPts val="1300"/>
              <a:buNone/>
              <a:defRPr/>
            </a:lvl4pPr>
            <a:lvl5pPr lvl="4" algn="ctr">
              <a:lnSpc>
                <a:spcPct val="115000"/>
              </a:lnSpc>
              <a:spcBef>
                <a:spcPts val="400"/>
              </a:spcBef>
              <a:spcAft>
                <a:spcPts val="0"/>
              </a:spcAft>
              <a:buSzPts val="1300"/>
              <a:buNone/>
              <a:defRPr/>
            </a:lvl5pPr>
            <a:lvl6pPr lvl="5" algn="ctr">
              <a:lnSpc>
                <a:spcPct val="115000"/>
              </a:lnSpc>
              <a:spcBef>
                <a:spcPts val="400"/>
              </a:spcBef>
              <a:spcAft>
                <a:spcPts val="0"/>
              </a:spcAft>
              <a:buSzPts val="1300"/>
              <a:buNone/>
              <a:defRPr/>
            </a:lvl6pPr>
            <a:lvl7pPr lvl="6" algn="ctr">
              <a:lnSpc>
                <a:spcPct val="115000"/>
              </a:lnSpc>
              <a:spcBef>
                <a:spcPts val="400"/>
              </a:spcBef>
              <a:spcAft>
                <a:spcPts val="0"/>
              </a:spcAft>
              <a:buSzPts val="1300"/>
              <a:buNone/>
              <a:defRPr/>
            </a:lvl7pPr>
            <a:lvl8pPr lvl="7" algn="ctr">
              <a:lnSpc>
                <a:spcPct val="115000"/>
              </a:lnSpc>
              <a:spcBef>
                <a:spcPts val="400"/>
              </a:spcBef>
              <a:spcAft>
                <a:spcPts val="0"/>
              </a:spcAft>
              <a:buSzPts val="1300"/>
              <a:buNone/>
              <a:defRPr/>
            </a:lvl8pPr>
            <a:lvl9pPr lvl="8" algn="ctr">
              <a:lnSpc>
                <a:spcPct val="115000"/>
              </a:lnSpc>
              <a:spcBef>
                <a:spcPts val="400"/>
              </a:spcBef>
              <a:spcAft>
                <a:spcPts val="400"/>
              </a:spcAft>
              <a:buSzPts val="1300"/>
              <a:buNone/>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Page texte 5" type="titleOnly">
  <p:cSld name="TITLE_ONLY">
    <p:spTree>
      <p:nvGrpSpPr>
        <p:cNvPr id="1" name="Shape 249"/>
        <p:cNvGrpSpPr/>
        <p:nvPr/>
      </p:nvGrpSpPr>
      <p:grpSpPr>
        <a:xfrm>
          <a:off x="0" y="0"/>
          <a:ext cx="0" cy="0"/>
          <a:chOff x="0" y="0"/>
          <a:chExt cx="0" cy="0"/>
        </a:xfrm>
      </p:grpSpPr>
      <p:pic>
        <p:nvPicPr>
          <p:cNvPr id="250" name="Google Shape;250;p54"/>
          <p:cNvPicPr preferRelativeResize="0"/>
          <p:nvPr/>
        </p:nvPicPr>
        <p:blipFill rotWithShape="1">
          <a:blip r:embed="rId2">
            <a:alphaModFix/>
          </a:blip>
          <a:srcRect/>
          <a:stretch/>
        </p:blipFill>
        <p:spPr>
          <a:xfrm>
            <a:off x="0" y="0"/>
            <a:ext cx="9144000" cy="5143500"/>
          </a:xfrm>
          <a:prstGeom prst="rect">
            <a:avLst/>
          </a:prstGeom>
          <a:noFill/>
          <a:ln>
            <a:noFill/>
          </a:ln>
        </p:spPr>
      </p:pic>
      <p:sp>
        <p:nvSpPr>
          <p:cNvPr id="251" name="Google Shape;251;p54"/>
          <p:cNvSpPr txBox="1">
            <a:spLocks noGrp="1"/>
          </p:cNvSpPr>
          <p:nvPr>
            <p:ph type="sldNum" idx="12"/>
          </p:nvPr>
        </p:nvSpPr>
        <p:spPr>
          <a:xfrm>
            <a:off x="8481683"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9pPr>
          </a:lstStyle>
          <a:p>
            <a:pPr marL="0" lvl="0" indent="0" algn="r" rtl="0">
              <a:spcBef>
                <a:spcPts val="0"/>
              </a:spcBef>
              <a:spcAft>
                <a:spcPts val="0"/>
              </a:spcAft>
              <a:buNone/>
            </a:pPr>
            <a:fld id="{00000000-1234-1234-1234-123412341234}" type="slidenum">
              <a:rPr lang="fr"/>
              <a:t>‹N°›</a:t>
            </a:fld>
            <a:endParaRPr/>
          </a:p>
        </p:txBody>
      </p:sp>
      <p:sp>
        <p:nvSpPr>
          <p:cNvPr id="252" name="Google Shape;252;p54"/>
          <p:cNvSpPr txBox="1">
            <a:spLocks noGrp="1"/>
          </p:cNvSpPr>
          <p:nvPr>
            <p:ph type="title"/>
          </p:nvPr>
        </p:nvSpPr>
        <p:spPr>
          <a:xfrm>
            <a:off x="226275" y="236600"/>
            <a:ext cx="3498300" cy="12873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200"/>
              <a:buFont typeface="Tahoma"/>
              <a:buNone/>
              <a:defRPr sz="2300" b="1"/>
            </a:lvl1pPr>
            <a:lvl2pPr lvl="1" algn="l">
              <a:lnSpc>
                <a:spcPct val="100000"/>
              </a:lnSpc>
              <a:spcBef>
                <a:spcPts val="0"/>
              </a:spcBef>
              <a:spcAft>
                <a:spcPts val="0"/>
              </a:spcAft>
              <a:buClr>
                <a:srgbClr val="F37958"/>
              </a:buClr>
              <a:buSzPts val="3600"/>
              <a:buNone/>
              <a:defRPr sz="3600">
                <a:solidFill>
                  <a:srgbClr val="F37958"/>
                </a:solidFill>
              </a:defRPr>
            </a:lvl2pPr>
            <a:lvl3pPr lvl="2" algn="l">
              <a:lnSpc>
                <a:spcPct val="100000"/>
              </a:lnSpc>
              <a:spcBef>
                <a:spcPts val="0"/>
              </a:spcBef>
              <a:spcAft>
                <a:spcPts val="0"/>
              </a:spcAft>
              <a:buClr>
                <a:srgbClr val="F37958"/>
              </a:buClr>
              <a:buSzPts val="3600"/>
              <a:buNone/>
              <a:defRPr sz="3600">
                <a:solidFill>
                  <a:srgbClr val="F37958"/>
                </a:solidFill>
              </a:defRPr>
            </a:lvl3pPr>
            <a:lvl4pPr lvl="3" algn="l">
              <a:lnSpc>
                <a:spcPct val="100000"/>
              </a:lnSpc>
              <a:spcBef>
                <a:spcPts val="0"/>
              </a:spcBef>
              <a:spcAft>
                <a:spcPts val="0"/>
              </a:spcAft>
              <a:buClr>
                <a:srgbClr val="F37958"/>
              </a:buClr>
              <a:buSzPts val="3600"/>
              <a:buNone/>
              <a:defRPr sz="3600">
                <a:solidFill>
                  <a:srgbClr val="F37958"/>
                </a:solidFill>
              </a:defRPr>
            </a:lvl4pPr>
            <a:lvl5pPr lvl="4" algn="l">
              <a:lnSpc>
                <a:spcPct val="100000"/>
              </a:lnSpc>
              <a:spcBef>
                <a:spcPts val="0"/>
              </a:spcBef>
              <a:spcAft>
                <a:spcPts val="0"/>
              </a:spcAft>
              <a:buClr>
                <a:srgbClr val="F37958"/>
              </a:buClr>
              <a:buSzPts val="3600"/>
              <a:buNone/>
              <a:defRPr sz="3600">
                <a:solidFill>
                  <a:srgbClr val="F37958"/>
                </a:solidFill>
              </a:defRPr>
            </a:lvl5pPr>
            <a:lvl6pPr lvl="5" algn="l">
              <a:lnSpc>
                <a:spcPct val="100000"/>
              </a:lnSpc>
              <a:spcBef>
                <a:spcPts val="0"/>
              </a:spcBef>
              <a:spcAft>
                <a:spcPts val="0"/>
              </a:spcAft>
              <a:buClr>
                <a:srgbClr val="F37958"/>
              </a:buClr>
              <a:buSzPts val="3600"/>
              <a:buNone/>
              <a:defRPr sz="3600">
                <a:solidFill>
                  <a:srgbClr val="F37958"/>
                </a:solidFill>
              </a:defRPr>
            </a:lvl6pPr>
            <a:lvl7pPr lvl="6" algn="l">
              <a:lnSpc>
                <a:spcPct val="100000"/>
              </a:lnSpc>
              <a:spcBef>
                <a:spcPts val="0"/>
              </a:spcBef>
              <a:spcAft>
                <a:spcPts val="0"/>
              </a:spcAft>
              <a:buClr>
                <a:srgbClr val="F37958"/>
              </a:buClr>
              <a:buSzPts val="3600"/>
              <a:buNone/>
              <a:defRPr sz="3600">
                <a:solidFill>
                  <a:srgbClr val="F37958"/>
                </a:solidFill>
              </a:defRPr>
            </a:lvl7pPr>
            <a:lvl8pPr lvl="7" algn="l">
              <a:lnSpc>
                <a:spcPct val="100000"/>
              </a:lnSpc>
              <a:spcBef>
                <a:spcPts val="0"/>
              </a:spcBef>
              <a:spcAft>
                <a:spcPts val="0"/>
              </a:spcAft>
              <a:buClr>
                <a:srgbClr val="F37958"/>
              </a:buClr>
              <a:buSzPts val="3600"/>
              <a:buNone/>
              <a:defRPr sz="3600">
                <a:solidFill>
                  <a:srgbClr val="F37958"/>
                </a:solidFill>
              </a:defRPr>
            </a:lvl8pPr>
            <a:lvl9pPr lvl="8" algn="l">
              <a:lnSpc>
                <a:spcPct val="100000"/>
              </a:lnSpc>
              <a:spcBef>
                <a:spcPts val="0"/>
              </a:spcBef>
              <a:spcAft>
                <a:spcPts val="0"/>
              </a:spcAft>
              <a:buClr>
                <a:srgbClr val="F37958"/>
              </a:buClr>
              <a:buSzPts val="3600"/>
              <a:buNone/>
              <a:defRPr sz="3600">
                <a:solidFill>
                  <a:srgbClr val="F37958"/>
                </a:solidFill>
              </a:defRPr>
            </a:lvl9pPr>
          </a:lstStyle>
          <a:p>
            <a:endParaRPr/>
          </a:p>
        </p:txBody>
      </p:sp>
      <p:sp>
        <p:nvSpPr>
          <p:cNvPr id="253" name="Google Shape;253;p54"/>
          <p:cNvSpPr txBox="1"/>
          <p:nvPr/>
        </p:nvSpPr>
        <p:spPr>
          <a:xfrm>
            <a:off x="7592300" y="4703625"/>
            <a:ext cx="1251600" cy="3078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800"/>
              <a:buFont typeface="Arial"/>
              <a:buNone/>
            </a:pPr>
            <a:r>
              <a:rPr lang="fr" sz="800" b="0" i="0" u="none" strike="noStrike" cap="none">
                <a:solidFill>
                  <a:srgbClr val="636262"/>
                </a:solidFill>
                <a:latin typeface="Trebuchet MS"/>
                <a:ea typeface="Trebuchet MS"/>
                <a:cs typeface="Trebuchet MS"/>
                <a:sym typeface="Trebuchet MS"/>
              </a:rPr>
              <a:t>CULTURES DU COEUR |</a:t>
            </a:r>
            <a:endParaRPr sz="1000" b="0" i="0" u="none" strike="noStrike" cap="none">
              <a:solidFill>
                <a:schemeClr val="dk2"/>
              </a:solidFill>
              <a:latin typeface="Trebuchet MS"/>
              <a:ea typeface="Trebuchet MS"/>
              <a:cs typeface="Trebuchet MS"/>
              <a:sym typeface="Trebuchet MS"/>
            </a:endParaRPr>
          </a:p>
        </p:txBody>
      </p:sp>
      <p:sp>
        <p:nvSpPr>
          <p:cNvPr id="254" name="Google Shape;254;p54"/>
          <p:cNvSpPr txBox="1">
            <a:spLocks noGrp="1"/>
          </p:cNvSpPr>
          <p:nvPr>
            <p:ph type="title" idx="2"/>
          </p:nvPr>
        </p:nvSpPr>
        <p:spPr>
          <a:xfrm>
            <a:off x="226275" y="236600"/>
            <a:ext cx="3498300" cy="12873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Clr>
                <a:srgbClr val="636262"/>
              </a:buClr>
              <a:buSzPts val="2200"/>
              <a:buFont typeface="Tahoma"/>
              <a:buNone/>
              <a:defRPr sz="2300" b="1">
                <a:solidFill>
                  <a:srgbClr val="636262"/>
                </a:solidFill>
              </a:defRPr>
            </a:lvl1pPr>
            <a:lvl2pPr lvl="1" algn="l">
              <a:lnSpc>
                <a:spcPct val="100000"/>
              </a:lnSpc>
              <a:spcBef>
                <a:spcPts val="0"/>
              </a:spcBef>
              <a:spcAft>
                <a:spcPts val="0"/>
              </a:spcAft>
              <a:buClr>
                <a:srgbClr val="636262"/>
              </a:buClr>
              <a:buSzPts val="3600"/>
              <a:buNone/>
              <a:defRPr sz="3600">
                <a:solidFill>
                  <a:srgbClr val="636262"/>
                </a:solidFill>
              </a:defRPr>
            </a:lvl2pPr>
            <a:lvl3pPr lvl="2" algn="l">
              <a:lnSpc>
                <a:spcPct val="100000"/>
              </a:lnSpc>
              <a:spcBef>
                <a:spcPts val="0"/>
              </a:spcBef>
              <a:spcAft>
                <a:spcPts val="0"/>
              </a:spcAft>
              <a:buClr>
                <a:srgbClr val="636262"/>
              </a:buClr>
              <a:buSzPts val="3600"/>
              <a:buNone/>
              <a:defRPr sz="3600">
                <a:solidFill>
                  <a:srgbClr val="636262"/>
                </a:solidFill>
              </a:defRPr>
            </a:lvl3pPr>
            <a:lvl4pPr lvl="3" algn="l">
              <a:lnSpc>
                <a:spcPct val="100000"/>
              </a:lnSpc>
              <a:spcBef>
                <a:spcPts val="0"/>
              </a:spcBef>
              <a:spcAft>
                <a:spcPts val="0"/>
              </a:spcAft>
              <a:buClr>
                <a:srgbClr val="636262"/>
              </a:buClr>
              <a:buSzPts val="3600"/>
              <a:buNone/>
              <a:defRPr sz="3600">
                <a:solidFill>
                  <a:srgbClr val="636262"/>
                </a:solidFill>
              </a:defRPr>
            </a:lvl4pPr>
            <a:lvl5pPr lvl="4" algn="l">
              <a:lnSpc>
                <a:spcPct val="100000"/>
              </a:lnSpc>
              <a:spcBef>
                <a:spcPts val="0"/>
              </a:spcBef>
              <a:spcAft>
                <a:spcPts val="0"/>
              </a:spcAft>
              <a:buClr>
                <a:srgbClr val="636262"/>
              </a:buClr>
              <a:buSzPts val="3600"/>
              <a:buNone/>
              <a:defRPr sz="3600">
                <a:solidFill>
                  <a:srgbClr val="636262"/>
                </a:solidFill>
              </a:defRPr>
            </a:lvl5pPr>
            <a:lvl6pPr lvl="5" algn="l">
              <a:lnSpc>
                <a:spcPct val="100000"/>
              </a:lnSpc>
              <a:spcBef>
                <a:spcPts val="0"/>
              </a:spcBef>
              <a:spcAft>
                <a:spcPts val="0"/>
              </a:spcAft>
              <a:buClr>
                <a:srgbClr val="636262"/>
              </a:buClr>
              <a:buSzPts val="3600"/>
              <a:buNone/>
              <a:defRPr sz="3600">
                <a:solidFill>
                  <a:srgbClr val="636262"/>
                </a:solidFill>
              </a:defRPr>
            </a:lvl6pPr>
            <a:lvl7pPr lvl="6" algn="l">
              <a:lnSpc>
                <a:spcPct val="100000"/>
              </a:lnSpc>
              <a:spcBef>
                <a:spcPts val="0"/>
              </a:spcBef>
              <a:spcAft>
                <a:spcPts val="0"/>
              </a:spcAft>
              <a:buClr>
                <a:srgbClr val="636262"/>
              </a:buClr>
              <a:buSzPts val="3600"/>
              <a:buNone/>
              <a:defRPr sz="3600">
                <a:solidFill>
                  <a:srgbClr val="636262"/>
                </a:solidFill>
              </a:defRPr>
            </a:lvl7pPr>
            <a:lvl8pPr lvl="7" algn="l">
              <a:lnSpc>
                <a:spcPct val="100000"/>
              </a:lnSpc>
              <a:spcBef>
                <a:spcPts val="0"/>
              </a:spcBef>
              <a:spcAft>
                <a:spcPts val="0"/>
              </a:spcAft>
              <a:buClr>
                <a:srgbClr val="636262"/>
              </a:buClr>
              <a:buSzPts val="3600"/>
              <a:buNone/>
              <a:defRPr sz="3600">
                <a:solidFill>
                  <a:srgbClr val="636262"/>
                </a:solidFill>
              </a:defRPr>
            </a:lvl8pPr>
            <a:lvl9pPr lvl="8" algn="l">
              <a:lnSpc>
                <a:spcPct val="100000"/>
              </a:lnSpc>
              <a:spcBef>
                <a:spcPts val="0"/>
              </a:spcBef>
              <a:spcAft>
                <a:spcPts val="0"/>
              </a:spcAft>
              <a:buClr>
                <a:srgbClr val="636262"/>
              </a:buClr>
              <a:buSzPts val="3600"/>
              <a:buNone/>
              <a:defRPr sz="3600">
                <a:solidFill>
                  <a:srgbClr val="636262"/>
                </a:solidFill>
              </a:defRPr>
            </a:lvl9pPr>
          </a:lstStyle>
          <a:p>
            <a:endParaRPr/>
          </a:p>
        </p:txBody>
      </p:sp>
      <p:sp>
        <p:nvSpPr>
          <p:cNvPr id="255" name="Google Shape;255;p54"/>
          <p:cNvSpPr txBox="1">
            <a:spLocks noGrp="1"/>
          </p:cNvSpPr>
          <p:nvPr>
            <p:ph type="body" idx="1"/>
          </p:nvPr>
        </p:nvSpPr>
        <p:spPr>
          <a:xfrm>
            <a:off x="1025275" y="1560925"/>
            <a:ext cx="6650100" cy="2964900"/>
          </a:xfrm>
          <a:prstGeom prst="rect">
            <a:avLst/>
          </a:prstGeom>
          <a:noFill/>
          <a:ln>
            <a:noFill/>
          </a:ln>
        </p:spPr>
        <p:txBody>
          <a:bodyPr spcFirstLastPara="1" wrap="square" lIns="91425" tIns="91425" rIns="91425" bIns="91425" anchor="t" anchorCtr="0">
            <a:normAutofit/>
          </a:bodyPr>
          <a:lstStyle>
            <a:lvl1pPr marL="457200" lvl="0" indent="-311150" algn="l">
              <a:lnSpc>
                <a:spcPct val="115000"/>
              </a:lnSpc>
              <a:spcBef>
                <a:spcPts val="0"/>
              </a:spcBef>
              <a:spcAft>
                <a:spcPts val="0"/>
              </a:spcAft>
              <a:buSzPts val="1300"/>
              <a:buChar char="●"/>
              <a:defRPr/>
            </a:lvl1pPr>
            <a:lvl2pPr marL="914400" lvl="1" indent="-311150" algn="l">
              <a:lnSpc>
                <a:spcPct val="115000"/>
              </a:lnSpc>
              <a:spcBef>
                <a:spcPts val="400"/>
              </a:spcBef>
              <a:spcAft>
                <a:spcPts val="0"/>
              </a:spcAft>
              <a:buSzPts val="1300"/>
              <a:buChar char="○"/>
              <a:defRPr/>
            </a:lvl2pPr>
            <a:lvl3pPr marL="1371600" lvl="2" indent="-311150" algn="l">
              <a:lnSpc>
                <a:spcPct val="115000"/>
              </a:lnSpc>
              <a:spcBef>
                <a:spcPts val="400"/>
              </a:spcBef>
              <a:spcAft>
                <a:spcPts val="0"/>
              </a:spcAft>
              <a:buSzPts val="1300"/>
              <a:buChar char="■"/>
              <a:defRPr/>
            </a:lvl3pPr>
            <a:lvl4pPr marL="1828800" lvl="3" indent="-311150" algn="l">
              <a:lnSpc>
                <a:spcPct val="115000"/>
              </a:lnSpc>
              <a:spcBef>
                <a:spcPts val="400"/>
              </a:spcBef>
              <a:spcAft>
                <a:spcPts val="0"/>
              </a:spcAft>
              <a:buSzPts val="1300"/>
              <a:buChar char="●"/>
              <a:defRPr/>
            </a:lvl4pPr>
            <a:lvl5pPr marL="2286000" lvl="4" indent="-311150" algn="l">
              <a:lnSpc>
                <a:spcPct val="115000"/>
              </a:lnSpc>
              <a:spcBef>
                <a:spcPts val="400"/>
              </a:spcBef>
              <a:spcAft>
                <a:spcPts val="0"/>
              </a:spcAft>
              <a:buSzPts val="1300"/>
              <a:buChar char="○"/>
              <a:defRPr/>
            </a:lvl5pPr>
            <a:lvl6pPr marL="2743200" lvl="5" indent="-311150" algn="l">
              <a:lnSpc>
                <a:spcPct val="115000"/>
              </a:lnSpc>
              <a:spcBef>
                <a:spcPts val="400"/>
              </a:spcBef>
              <a:spcAft>
                <a:spcPts val="0"/>
              </a:spcAft>
              <a:buSzPts val="1300"/>
              <a:buChar char="■"/>
              <a:defRPr/>
            </a:lvl6pPr>
            <a:lvl7pPr marL="3200400" lvl="6" indent="-311150" algn="l">
              <a:lnSpc>
                <a:spcPct val="115000"/>
              </a:lnSpc>
              <a:spcBef>
                <a:spcPts val="400"/>
              </a:spcBef>
              <a:spcAft>
                <a:spcPts val="0"/>
              </a:spcAft>
              <a:buSzPts val="1300"/>
              <a:buChar char="●"/>
              <a:defRPr/>
            </a:lvl7pPr>
            <a:lvl8pPr marL="3657600" lvl="7" indent="-311150" algn="l">
              <a:lnSpc>
                <a:spcPct val="115000"/>
              </a:lnSpc>
              <a:spcBef>
                <a:spcPts val="400"/>
              </a:spcBef>
              <a:spcAft>
                <a:spcPts val="0"/>
              </a:spcAft>
              <a:buSzPts val="1300"/>
              <a:buChar char="○"/>
              <a:defRPr/>
            </a:lvl8pPr>
            <a:lvl9pPr marL="4114800" lvl="8" indent="-311150" algn="l">
              <a:lnSpc>
                <a:spcPct val="115000"/>
              </a:lnSpc>
              <a:spcBef>
                <a:spcPts val="400"/>
              </a:spcBef>
              <a:spcAft>
                <a:spcPts val="400"/>
              </a:spcAft>
              <a:buSzPts val="1300"/>
              <a:buChar char="■"/>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a:t>Institut IDEAS</a:t>
            </a:r>
            <a:endParaRPr lang="fr-BE"/>
          </a:p>
        </p:txBody>
      </p:sp>
      <p:sp>
        <p:nvSpPr>
          <p:cNvPr id="3" name="Espace réservé du pied de page 2"/>
          <p:cNvSpPr>
            <a:spLocks noGrp="1"/>
          </p:cNvSpPr>
          <p:nvPr>
            <p:ph type="ftr" sz="quarter" idx="11"/>
          </p:nvPr>
        </p:nvSpPr>
        <p:spPr/>
        <p:txBody>
          <a:bodyPr/>
          <a:lstStyle/>
          <a:p>
            <a:r>
              <a:rPr lang="fr-BE"/>
              <a:t>Fin de phase diagnostic</a:t>
            </a:r>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pPr/>
              <a:t>‹N°›</a:t>
            </a:fld>
            <a:endParaRPr lang="fr-BE"/>
          </a:p>
        </p:txBody>
      </p:sp>
      <p:pic>
        <p:nvPicPr>
          <p:cNvPr id="5" name="Ima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3508" y="115695"/>
            <a:ext cx="896619" cy="843558"/>
          </a:xfrm>
          <a:prstGeom prst="rect">
            <a:avLst/>
          </a:prstGeom>
        </p:spPr>
      </p:pic>
    </p:spTree>
    <p:extLst>
      <p:ext uri="{BB962C8B-B14F-4D97-AF65-F5344CB8AC3E}">
        <p14:creationId xmlns:p14="http://schemas.microsoft.com/office/powerpoint/2010/main" val="2613109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Page 4 informations V2">
  <p:cSld name="TITLE_AND_BODY_3_2">
    <p:spTree>
      <p:nvGrpSpPr>
        <p:cNvPr id="1" name="Shape 116"/>
        <p:cNvGrpSpPr/>
        <p:nvPr/>
      </p:nvGrpSpPr>
      <p:grpSpPr>
        <a:xfrm>
          <a:off x="0" y="0"/>
          <a:ext cx="0" cy="0"/>
          <a:chOff x="0" y="0"/>
          <a:chExt cx="0" cy="0"/>
        </a:xfrm>
      </p:grpSpPr>
      <p:pic>
        <p:nvPicPr>
          <p:cNvPr id="117" name="Google Shape;117;p41"/>
          <p:cNvPicPr preferRelativeResize="0"/>
          <p:nvPr/>
        </p:nvPicPr>
        <p:blipFill rotWithShape="1">
          <a:blip r:embed="rId2">
            <a:alphaModFix/>
          </a:blip>
          <a:srcRect/>
          <a:stretch/>
        </p:blipFill>
        <p:spPr>
          <a:xfrm>
            <a:off x="-44250" y="-24887"/>
            <a:ext cx="9232502" cy="5193275"/>
          </a:xfrm>
          <a:prstGeom prst="rect">
            <a:avLst/>
          </a:prstGeom>
          <a:noFill/>
          <a:ln>
            <a:noFill/>
          </a:ln>
        </p:spPr>
      </p:pic>
      <p:sp>
        <p:nvSpPr>
          <p:cNvPr id="118" name="Google Shape;118;p41"/>
          <p:cNvSpPr txBox="1">
            <a:spLocks noGrp="1"/>
          </p:cNvSpPr>
          <p:nvPr>
            <p:ph type="sldNum" idx="12"/>
          </p:nvPr>
        </p:nvSpPr>
        <p:spPr>
          <a:xfrm>
            <a:off x="8481683"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9pPr>
          </a:lstStyle>
          <a:p>
            <a:pPr marL="0" lvl="0" indent="0" algn="r" rtl="0">
              <a:spcBef>
                <a:spcPts val="0"/>
              </a:spcBef>
              <a:spcAft>
                <a:spcPts val="0"/>
              </a:spcAft>
              <a:buNone/>
            </a:pPr>
            <a:fld id="{00000000-1234-1234-1234-123412341234}" type="slidenum">
              <a:rPr lang="fr"/>
              <a:t>‹N°›</a:t>
            </a:fld>
            <a:endParaRPr/>
          </a:p>
        </p:txBody>
      </p:sp>
      <p:sp>
        <p:nvSpPr>
          <p:cNvPr id="119" name="Google Shape;119;p41"/>
          <p:cNvSpPr txBox="1">
            <a:spLocks noGrp="1"/>
          </p:cNvSpPr>
          <p:nvPr>
            <p:ph type="title"/>
          </p:nvPr>
        </p:nvSpPr>
        <p:spPr>
          <a:xfrm>
            <a:off x="226275" y="236600"/>
            <a:ext cx="3498300" cy="12873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Clr>
                <a:srgbClr val="F37958"/>
              </a:buClr>
              <a:buSzPts val="2200"/>
              <a:buFont typeface="Tahoma"/>
              <a:buNone/>
              <a:defRPr sz="2300" b="1">
                <a:solidFill>
                  <a:srgbClr val="F37958"/>
                </a:solidFill>
              </a:defRPr>
            </a:lvl1pPr>
            <a:lvl2pPr lvl="1" algn="l">
              <a:lnSpc>
                <a:spcPct val="100000"/>
              </a:lnSpc>
              <a:spcBef>
                <a:spcPts val="0"/>
              </a:spcBef>
              <a:spcAft>
                <a:spcPts val="0"/>
              </a:spcAft>
              <a:buSzPts val="3600"/>
              <a:buNone/>
              <a:defRPr sz="3600"/>
            </a:lvl2pPr>
            <a:lvl3pPr lvl="2" algn="l">
              <a:lnSpc>
                <a:spcPct val="100000"/>
              </a:lnSpc>
              <a:spcBef>
                <a:spcPts val="0"/>
              </a:spcBef>
              <a:spcAft>
                <a:spcPts val="0"/>
              </a:spcAft>
              <a:buSzPts val="3600"/>
              <a:buNone/>
              <a:defRPr sz="3600"/>
            </a:lvl3pPr>
            <a:lvl4pPr lvl="3" algn="l">
              <a:lnSpc>
                <a:spcPct val="100000"/>
              </a:lnSpc>
              <a:spcBef>
                <a:spcPts val="0"/>
              </a:spcBef>
              <a:spcAft>
                <a:spcPts val="0"/>
              </a:spcAft>
              <a:buSzPts val="3600"/>
              <a:buNone/>
              <a:defRPr sz="3600"/>
            </a:lvl4pPr>
            <a:lvl5pPr lvl="4" algn="l">
              <a:lnSpc>
                <a:spcPct val="100000"/>
              </a:lnSpc>
              <a:spcBef>
                <a:spcPts val="0"/>
              </a:spcBef>
              <a:spcAft>
                <a:spcPts val="0"/>
              </a:spcAft>
              <a:buSzPts val="3600"/>
              <a:buNone/>
              <a:defRPr sz="3600"/>
            </a:lvl5pPr>
            <a:lvl6pPr lvl="5" algn="l">
              <a:lnSpc>
                <a:spcPct val="100000"/>
              </a:lnSpc>
              <a:spcBef>
                <a:spcPts val="0"/>
              </a:spcBef>
              <a:spcAft>
                <a:spcPts val="0"/>
              </a:spcAft>
              <a:buSzPts val="3600"/>
              <a:buNone/>
              <a:defRPr sz="3600"/>
            </a:lvl6pPr>
            <a:lvl7pPr lvl="6" algn="l">
              <a:lnSpc>
                <a:spcPct val="100000"/>
              </a:lnSpc>
              <a:spcBef>
                <a:spcPts val="0"/>
              </a:spcBef>
              <a:spcAft>
                <a:spcPts val="0"/>
              </a:spcAft>
              <a:buSzPts val="3600"/>
              <a:buNone/>
              <a:defRPr sz="3600"/>
            </a:lvl7pPr>
            <a:lvl8pPr lvl="7" algn="l">
              <a:lnSpc>
                <a:spcPct val="100000"/>
              </a:lnSpc>
              <a:spcBef>
                <a:spcPts val="0"/>
              </a:spcBef>
              <a:spcAft>
                <a:spcPts val="0"/>
              </a:spcAft>
              <a:buSzPts val="3600"/>
              <a:buNone/>
              <a:defRPr sz="3600"/>
            </a:lvl8pPr>
            <a:lvl9pPr lvl="8" algn="l">
              <a:lnSpc>
                <a:spcPct val="100000"/>
              </a:lnSpc>
              <a:spcBef>
                <a:spcPts val="0"/>
              </a:spcBef>
              <a:spcAft>
                <a:spcPts val="0"/>
              </a:spcAft>
              <a:buSzPts val="3600"/>
              <a:buNone/>
              <a:defRPr sz="3600"/>
            </a:lvl9pPr>
          </a:lstStyle>
          <a:p>
            <a:endParaRPr/>
          </a:p>
        </p:txBody>
      </p:sp>
      <p:sp>
        <p:nvSpPr>
          <p:cNvPr id="120" name="Google Shape;120;p41"/>
          <p:cNvSpPr txBox="1"/>
          <p:nvPr/>
        </p:nvSpPr>
        <p:spPr>
          <a:xfrm>
            <a:off x="7592300" y="4703625"/>
            <a:ext cx="1251600" cy="3078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800"/>
              <a:buFont typeface="Arial"/>
              <a:buNone/>
            </a:pPr>
            <a:r>
              <a:rPr lang="fr" sz="800" b="0" i="0" u="none" strike="noStrike" cap="none">
                <a:solidFill>
                  <a:srgbClr val="636262"/>
                </a:solidFill>
                <a:latin typeface="Trebuchet MS"/>
                <a:ea typeface="Trebuchet MS"/>
                <a:cs typeface="Trebuchet MS"/>
                <a:sym typeface="Trebuchet MS"/>
              </a:rPr>
              <a:t>CULTURES DU COEUR |</a:t>
            </a:r>
            <a:endParaRPr sz="1000" b="0" i="0" u="none" strike="noStrike" cap="none">
              <a:solidFill>
                <a:schemeClr val="dk2"/>
              </a:solidFill>
              <a:latin typeface="Trebuchet MS"/>
              <a:ea typeface="Trebuchet MS"/>
              <a:cs typeface="Trebuchet MS"/>
              <a:sym typeface="Trebuchet MS"/>
            </a:endParaRPr>
          </a:p>
        </p:txBody>
      </p:sp>
      <p:pic>
        <p:nvPicPr>
          <p:cNvPr id="121" name="Google Shape;121;p41"/>
          <p:cNvPicPr preferRelativeResize="0"/>
          <p:nvPr/>
        </p:nvPicPr>
        <p:blipFill rotWithShape="1">
          <a:blip r:embed="rId3">
            <a:alphaModFix/>
          </a:blip>
          <a:srcRect/>
          <a:stretch/>
        </p:blipFill>
        <p:spPr>
          <a:xfrm>
            <a:off x="2539862" y="2246425"/>
            <a:ext cx="1938675" cy="2493000"/>
          </a:xfrm>
          <a:prstGeom prst="rect">
            <a:avLst/>
          </a:prstGeom>
          <a:noFill/>
          <a:ln>
            <a:noFill/>
          </a:ln>
        </p:spPr>
      </p:pic>
      <p:pic>
        <p:nvPicPr>
          <p:cNvPr id="122" name="Google Shape;122;p41"/>
          <p:cNvPicPr preferRelativeResize="0"/>
          <p:nvPr/>
        </p:nvPicPr>
        <p:blipFill rotWithShape="1">
          <a:blip r:embed="rId3">
            <a:alphaModFix/>
          </a:blip>
          <a:srcRect/>
          <a:stretch/>
        </p:blipFill>
        <p:spPr>
          <a:xfrm>
            <a:off x="4681487" y="2246425"/>
            <a:ext cx="1938675" cy="2493000"/>
          </a:xfrm>
          <a:prstGeom prst="rect">
            <a:avLst/>
          </a:prstGeom>
          <a:noFill/>
          <a:ln>
            <a:noFill/>
          </a:ln>
        </p:spPr>
      </p:pic>
      <p:pic>
        <p:nvPicPr>
          <p:cNvPr id="123" name="Google Shape;123;p41"/>
          <p:cNvPicPr preferRelativeResize="0"/>
          <p:nvPr/>
        </p:nvPicPr>
        <p:blipFill rotWithShape="1">
          <a:blip r:embed="rId3">
            <a:alphaModFix/>
          </a:blip>
          <a:srcRect/>
          <a:stretch/>
        </p:blipFill>
        <p:spPr>
          <a:xfrm>
            <a:off x="7007775" y="2246425"/>
            <a:ext cx="1938675" cy="2493000"/>
          </a:xfrm>
          <a:prstGeom prst="rect">
            <a:avLst/>
          </a:prstGeom>
          <a:noFill/>
          <a:ln>
            <a:noFill/>
          </a:ln>
        </p:spPr>
      </p:pic>
      <p:pic>
        <p:nvPicPr>
          <p:cNvPr id="124" name="Google Shape;124;p41"/>
          <p:cNvPicPr preferRelativeResize="0"/>
          <p:nvPr/>
        </p:nvPicPr>
        <p:blipFill rotWithShape="1">
          <a:blip r:embed="rId3">
            <a:alphaModFix/>
          </a:blip>
          <a:srcRect/>
          <a:stretch/>
        </p:blipFill>
        <p:spPr>
          <a:xfrm>
            <a:off x="419750" y="2246425"/>
            <a:ext cx="1938675" cy="2493000"/>
          </a:xfrm>
          <a:prstGeom prst="rect">
            <a:avLst/>
          </a:prstGeom>
          <a:noFill/>
          <a:ln>
            <a:noFill/>
          </a:ln>
        </p:spPr>
      </p:pic>
      <p:pic>
        <p:nvPicPr>
          <p:cNvPr id="125" name="Google Shape;125;p41"/>
          <p:cNvPicPr preferRelativeResize="0"/>
          <p:nvPr/>
        </p:nvPicPr>
        <p:blipFill rotWithShape="1">
          <a:blip r:embed="rId4">
            <a:alphaModFix/>
          </a:blip>
          <a:srcRect/>
          <a:stretch/>
        </p:blipFill>
        <p:spPr>
          <a:xfrm>
            <a:off x="2593838" y="1405300"/>
            <a:ext cx="1717798" cy="764937"/>
          </a:xfrm>
          <a:prstGeom prst="rect">
            <a:avLst/>
          </a:prstGeom>
          <a:noFill/>
          <a:ln>
            <a:noFill/>
          </a:ln>
        </p:spPr>
      </p:pic>
      <p:pic>
        <p:nvPicPr>
          <p:cNvPr id="126" name="Google Shape;126;p41"/>
          <p:cNvPicPr preferRelativeResize="0"/>
          <p:nvPr/>
        </p:nvPicPr>
        <p:blipFill rotWithShape="1">
          <a:blip r:embed="rId4">
            <a:alphaModFix/>
          </a:blip>
          <a:srcRect/>
          <a:stretch/>
        </p:blipFill>
        <p:spPr>
          <a:xfrm>
            <a:off x="4768475" y="1405300"/>
            <a:ext cx="1717798" cy="764937"/>
          </a:xfrm>
          <a:prstGeom prst="rect">
            <a:avLst/>
          </a:prstGeom>
          <a:noFill/>
          <a:ln>
            <a:noFill/>
          </a:ln>
        </p:spPr>
      </p:pic>
      <p:pic>
        <p:nvPicPr>
          <p:cNvPr id="127" name="Google Shape;127;p41"/>
          <p:cNvPicPr preferRelativeResize="0"/>
          <p:nvPr/>
        </p:nvPicPr>
        <p:blipFill rotWithShape="1">
          <a:blip r:embed="rId4">
            <a:alphaModFix/>
          </a:blip>
          <a:srcRect/>
          <a:stretch/>
        </p:blipFill>
        <p:spPr>
          <a:xfrm>
            <a:off x="7126113" y="1405300"/>
            <a:ext cx="1717798" cy="764937"/>
          </a:xfrm>
          <a:prstGeom prst="rect">
            <a:avLst/>
          </a:prstGeom>
          <a:noFill/>
          <a:ln>
            <a:noFill/>
          </a:ln>
        </p:spPr>
      </p:pic>
      <p:pic>
        <p:nvPicPr>
          <p:cNvPr id="128" name="Google Shape;128;p41"/>
          <p:cNvPicPr preferRelativeResize="0"/>
          <p:nvPr/>
        </p:nvPicPr>
        <p:blipFill rotWithShape="1">
          <a:blip r:embed="rId4">
            <a:alphaModFix/>
          </a:blip>
          <a:srcRect/>
          <a:stretch/>
        </p:blipFill>
        <p:spPr>
          <a:xfrm>
            <a:off x="542100" y="1405300"/>
            <a:ext cx="1717798" cy="764937"/>
          </a:xfrm>
          <a:prstGeom prst="rect">
            <a:avLst/>
          </a:prstGeom>
          <a:noFill/>
          <a:ln>
            <a:noFill/>
          </a:ln>
        </p:spPr>
      </p:pic>
      <p:sp>
        <p:nvSpPr>
          <p:cNvPr id="129" name="Google Shape;129;p41"/>
          <p:cNvSpPr txBox="1">
            <a:spLocks noGrp="1"/>
          </p:cNvSpPr>
          <p:nvPr>
            <p:ph type="title" idx="2"/>
          </p:nvPr>
        </p:nvSpPr>
        <p:spPr>
          <a:xfrm>
            <a:off x="4681525" y="1493923"/>
            <a:ext cx="1938600" cy="5877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Clr>
                <a:srgbClr val="FFFFFF"/>
              </a:buClr>
              <a:buSzPts val="1300"/>
              <a:buNone/>
              <a:defRPr sz="1300" b="1">
                <a:solidFill>
                  <a:srgbClr val="FFFFFF"/>
                </a:solidFill>
                <a:latin typeface="Trebuchet MS"/>
                <a:ea typeface="Trebuchet MS"/>
                <a:cs typeface="Trebuchet MS"/>
                <a:sym typeface="Trebuchet MS"/>
              </a:defRPr>
            </a:lvl1pPr>
            <a:lvl2pPr lvl="1"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2pPr>
            <a:lvl3pPr lvl="2"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3pPr>
            <a:lvl4pPr lvl="3"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4pPr>
            <a:lvl5pPr lvl="4"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5pPr>
            <a:lvl6pPr lvl="5"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6pPr>
            <a:lvl7pPr lvl="6"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7pPr>
            <a:lvl8pPr lvl="7"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8pPr>
            <a:lvl9pPr lvl="8"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9pPr>
          </a:lstStyle>
          <a:p>
            <a:endParaRPr/>
          </a:p>
        </p:txBody>
      </p:sp>
      <p:sp>
        <p:nvSpPr>
          <p:cNvPr id="130" name="Google Shape;130;p41"/>
          <p:cNvSpPr txBox="1">
            <a:spLocks noGrp="1"/>
          </p:cNvSpPr>
          <p:nvPr>
            <p:ph type="title" idx="3"/>
          </p:nvPr>
        </p:nvSpPr>
        <p:spPr>
          <a:xfrm>
            <a:off x="7015713" y="1493923"/>
            <a:ext cx="1938600" cy="5877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Clr>
                <a:srgbClr val="FFFFFF"/>
              </a:buClr>
              <a:buSzPts val="1300"/>
              <a:buNone/>
              <a:defRPr sz="1300" b="1">
                <a:solidFill>
                  <a:srgbClr val="FFFFFF"/>
                </a:solidFill>
                <a:latin typeface="Trebuchet MS"/>
                <a:ea typeface="Trebuchet MS"/>
                <a:cs typeface="Trebuchet MS"/>
                <a:sym typeface="Trebuchet MS"/>
              </a:defRPr>
            </a:lvl1pPr>
            <a:lvl2pPr lvl="1"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2pPr>
            <a:lvl3pPr lvl="2"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3pPr>
            <a:lvl4pPr lvl="3"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4pPr>
            <a:lvl5pPr lvl="4"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5pPr>
            <a:lvl6pPr lvl="5"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6pPr>
            <a:lvl7pPr lvl="6"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7pPr>
            <a:lvl8pPr lvl="7"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8pPr>
            <a:lvl9pPr lvl="8"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9pPr>
          </a:lstStyle>
          <a:p>
            <a:endParaRPr/>
          </a:p>
        </p:txBody>
      </p:sp>
      <p:sp>
        <p:nvSpPr>
          <p:cNvPr id="131" name="Google Shape;131;p41"/>
          <p:cNvSpPr txBox="1">
            <a:spLocks noGrp="1"/>
          </p:cNvSpPr>
          <p:nvPr>
            <p:ph type="title" idx="4"/>
          </p:nvPr>
        </p:nvSpPr>
        <p:spPr>
          <a:xfrm>
            <a:off x="2483425" y="1493910"/>
            <a:ext cx="1938600" cy="5877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Clr>
                <a:srgbClr val="FFFFFF"/>
              </a:buClr>
              <a:buSzPts val="1300"/>
              <a:buNone/>
              <a:defRPr sz="1300" b="1">
                <a:solidFill>
                  <a:srgbClr val="FFFFFF"/>
                </a:solidFill>
                <a:latin typeface="Trebuchet MS"/>
                <a:ea typeface="Trebuchet MS"/>
                <a:cs typeface="Trebuchet MS"/>
                <a:sym typeface="Trebuchet MS"/>
              </a:defRPr>
            </a:lvl1pPr>
            <a:lvl2pPr lvl="1"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2pPr>
            <a:lvl3pPr lvl="2"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3pPr>
            <a:lvl4pPr lvl="3"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4pPr>
            <a:lvl5pPr lvl="4"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5pPr>
            <a:lvl6pPr lvl="5"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6pPr>
            <a:lvl7pPr lvl="6"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7pPr>
            <a:lvl8pPr lvl="7"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8pPr>
            <a:lvl9pPr lvl="8"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9pPr>
          </a:lstStyle>
          <a:p>
            <a:endParaRPr/>
          </a:p>
        </p:txBody>
      </p:sp>
      <p:sp>
        <p:nvSpPr>
          <p:cNvPr id="132" name="Google Shape;132;p41"/>
          <p:cNvSpPr txBox="1">
            <a:spLocks noGrp="1"/>
          </p:cNvSpPr>
          <p:nvPr>
            <p:ph type="title" idx="5"/>
          </p:nvPr>
        </p:nvSpPr>
        <p:spPr>
          <a:xfrm>
            <a:off x="419775" y="1493923"/>
            <a:ext cx="1938600" cy="5877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Clr>
                <a:srgbClr val="FFFFFF"/>
              </a:buClr>
              <a:buSzPts val="1300"/>
              <a:buNone/>
              <a:defRPr sz="1300" b="1">
                <a:solidFill>
                  <a:srgbClr val="FFFFFF"/>
                </a:solidFill>
                <a:latin typeface="Trebuchet MS"/>
                <a:ea typeface="Trebuchet MS"/>
                <a:cs typeface="Trebuchet MS"/>
                <a:sym typeface="Trebuchet MS"/>
              </a:defRPr>
            </a:lvl1pPr>
            <a:lvl2pPr lvl="1"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2pPr>
            <a:lvl3pPr lvl="2"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3pPr>
            <a:lvl4pPr lvl="3"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4pPr>
            <a:lvl5pPr lvl="4"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5pPr>
            <a:lvl6pPr lvl="5"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6pPr>
            <a:lvl7pPr lvl="6"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7pPr>
            <a:lvl8pPr lvl="7"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8pPr>
            <a:lvl9pPr lvl="8"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9pPr>
          </a:lstStyle>
          <a:p>
            <a:endParaRPr/>
          </a:p>
        </p:txBody>
      </p:sp>
      <p:sp>
        <p:nvSpPr>
          <p:cNvPr id="133" name="Google Shape;133;p41"/>
          <p:cNvSpPr txBox="1">
            <a:spLocks noGrp="1"/>
          </p:cNvSpPr>
          <p:nvPr>
            <p:ph type="subTitle" idx="1"/>
          </p:nvPr>
        </p:nvSpPr>
        <p:spPr>
          <a:xfrm>
            <a:off x="530175" y="2377700"/>
            <a:ext cx="1717800" cy="2200500"/>
          </a:xfrm>
          <a:prstGeom prst="rect">
            <a:avLst/>
          </a:prstGeom>
          <a:noFill/>
          <a:ln>
            <a:noFill/>
          </a:ln>
        </p:spPr>
        <p:txBody>
          <a:bodyPr spcFirstLastPara="1" wrap="square" lIns="91425" tIns="91425" rIns="91425" bIns="91425" anchor="t" anchorCtr="0">
            <a:normAutofit/>
          </a:bodyPr>
          <a:lstStyle>
            <a:lvl1pPr lvl="0" algn="l">
              <a:lnSpc>
                <a:spcPct val="115000"/>
              </a:lnSpc>
              <a:spcBef>
                <a:spcPts val="0"/>
              </a:spcBef>
              <a:spcAft>
                <a:spcPts val="0"/>
              </a:spcAft>
              <a:buSzPts val="1300"/>
              <a:buNone/>
              <a:defRPr/>
            </a:lvl1pPr>
            <a:lvl2pPr lvl="1" algn="l">
              <a:lnSpc>
                <a:spcPct val="115000"/>
              </a:lnSpc>
              <a:spcBef>
                <a:spcPts val="400"/>
              </a:spcBef>
              <a:spcAft>
                <a:spcPts val="0"/>
              </a:spcAft>
              <a:buSzPts val="1300"/>
              <a:buNone/>
              <a:defRPr/>
            </a:lvl2pPr>
            <a:lvl3pPr lvl="2" algn="l">
              <a:lnSpc>
                <a:spcPct val="115000"/>
              </a:lnSpc>
              <a:spcBef>
                <a:spcPts val="400"/>
              </a:spcBef>
              <a:spcAft>
                <a:spcPts val="0"/>
              </a:spcAft>
              <a:buSzPts val="1300"/>
              <a:buNone/>
              <a:defRPr/>
            </a:lvl3pPr>
            <a:lvl4pPr lvl="3" algn="l">
              <a:lnSpc>
                <a:spcPct val="115000"/>
              </a:lnSpc>
              <a:spcBef>
                <a:spcPts val="400"/>
              </a:spcBef>
              <a:spcAft>
                <a:spcPts val="0"/>
              </a:spcAft>
              <a:buSzPts val="1300"/>
              <a:buNone/>
              <a:defRPr/>
            </a:lvl4pPr>
            <a:lvl5pPr lvl="4" algn="l">
              <a:lnSpc>
                <a:spcPct val="115000"/>
              </a:lnSpc>
              <a:spcBef>
                <a:spcPts val="400"/>
              </a:spcBef>
              <a:spcAft>
                <a:spcPts val="0"/>
              </a:spcAft>
              <a:buSzPts val="1300"/>
              <a:buNone/>
              <a:defRPr/>
            </a:lvl5pPr>
            <a:lvl6pPr lvl="5" algn="l">
              <a:lnSpc>
                <a:spcPct val="115000"/>
              </a:lnSpc>
              <a:spcBef>
                <a:spcPts val="400"/>
              </a:spcBef>
              <a:spcAft>
                <a:spcPts val="0"/>
              </a:spcAft>
              <a:buSzPts val="1300"/>
              <a:buNone/>
              <a:defRPr/>
            </a:lvl6pPr>
            <a:lvl7pPr lvl="6" algn="l">
              <a:lnSpc>
                <a:spcPct val="115000"/>
              </a:lnSpc>
              <a:spcBef>
                <a:spcPts val="400"/>
              </a:spcBef>
              <a:spcAft>
                <a:spcPts val="0"/>
              </a:spcAft>
              <a:buSzPts val="1300"/>
              <a:buNone/>
              <a:defRPr/>
            </a:lvl7pPr>
            <a:lvl8pPr lvl="7" algn="l">
              <a:lnSpc>
                <a:spcPct val="115000"/>
              </a:lnSpc>
              <a:spcBef>
                <a:spcPts val="400"/>
              </a:spcBef>
              <a:spcAft>
                <a:spcPts val="0"/>
              </a:spcAft>
              <a:buSzPts val="1300"/>
              <a:buNone/>
              <a:defRPr/>
            </a:lvl8pPr>
            <a:lvl9pPr lvl="8" algn="l">
              <a:lnSpc>
                <a:spcPct val="115000"/>
              </a:lnSpc>
              <a:spcBef>
                <a:spcPts val="400"/>
              </a:spcBef>
              <a:spcAft>
                <a:spcPts val="400"/>
              </a:spcAft>
              <a:buSzPts val="1300"/>
              <a:buNone/>
              <a:defRPr/>
            </a:lvl9pPr>
          </a:lstStyle>
          <a:p>
            <a:endParaRPr/>
          </a:p>
        </p:txBody>
      </p:sp>
      <p:sp>
        <p:nvSpPr>
          <p:cNvPr id="134" name="Google Shape;134;p41"/>
          <p:cNvSpPr txBox="1">
            <a:spLocks noGrp="1"/>
          </p:cNvSpPr>
          <p:nvPr>
            <p:ph type="subTitle" idx="6"/>
          </p:nvPr>
        </p:nvSpPr>
        <p:spPr>
          <a:xfrm>
            <a:off x="2650300" y="2377700"/>
            <a:ext cx="1717800" cy="2200500"/>
          </a:xfrm>
          <a:prstGeom prst="rect">
            <a:avLst/>
          </a:prstGeom>
          <a:noFill/>
          <a:ln>
            <a:noFill/>
          </a:ln>
        </p:spPr>
        <p:txBody>
          <a:bodyPr spcFirstLastPara="1" wrap="square" lIns="91425" tIns="91425" rIns="91425" bIns="91425" anchor="t" anchorCtr="0">
            <a:normAutofit/>
          </a:bodyPr>
          <a:lstStyle>
            <a:lvl1pPr lvl="0" algn="l">
              <a:lnSpc>
                <a:spcPct val="115000"/>
              </a:lnSpc>
              <a:spcBef>
                <a:spcPts val="0"/>
              </a:spcBef>
              <a:spcAft>
                <a:spcPts val="0"/>
              </a:spcAft>
              <a:buSzPts val="1300"/>
              <a:buNone/>
              <a:defRPr/>
            </a:lvl1pPr>
            <a:lvl2pPr lvl="1" algn="l">
              <a:lnSpc>
                <a:spcPct val="115000"/>
              </a:lnSpc>
              <a:spcBef>
                <a:spcPts val="400"/>
              </a:spcBef>
              <a:spcAft>
                <a:spcPts val="0"/>
              </a:spcAft>
              <a:buSzPts val="1300"/>
              <a:buNone/>
              <a:defRPr/>
            </a:lvl2pPr>
            <a:lvl3pPr lvl="2" algn="l">
              <a:lnSpc>
                <a:spcPct val="115000"/>
              </a:lnSpc>
              <a:spcBef>
                <a:spcPts val="400"/>
              </a:spcBef>
              <a:spcAft>
                <a:spcPts val="0"/>
              </a:spcAft>
              <a:buSzPts val="1300"/>
              <a:buNone/>
              <a:defRPr/>
            </a:lvl3pPr>
            <a:lvl4pPr lvl="3" algn="l">
              <a:lnSpc>
                <a:spcPct val="115000"/>
              </a:lnSpc>
              <a:spcBef>
                <a:spcPts val="400"/>
              </a:spcBef>
              <a:spcAft>
                <a:spcPts val="0"/>
              </a:spcAft>
              <a:buSzPts val="1300"/>
              <a:buNone/>
              <a:defRPr/>
            </a:lvl4pPr>
            <a:lvl5pPr lvl="4" algn="l">
              <a:lnSpc>
                <a:spcPct val="115000"/>
              </a:lnSpc>
              <a:spcBef>
                <a:spcPts val="400"/>
              </a:spcBef>
              <a:spcAft>
                <a:spcPts val="0"/>
              </a:spcAft>
              <a:buSzPts val="1300"/>
              <a:buNone/>
              <a:defRPr/>
            </a:lvl5pPr>
            <a:lvl6pPr lvl="5" algn="l">
              <a:lnSpc>
                <a:spcPct val="115000"/>
              </a:lnSpc>
              <a:spcBef>
                <a:spcPts val="400"/>
              </a:spcBef>
              <a:spcAft>
                <a:spcPts val="0"/>
              </a:spcAft>
              <a:buSzPts val="1300"/>
              <a:buNone/>
              <a:defRPr/>
            </a:lvl6pPr>
            <a:lvl7pPr lvl="6" algn="l">
              <a:lnSpc>
                <a:spcPct val="115000"/>
              </a:lnSpc>
              <a:spcBef>
                <a:spcPts val="400"/>
              </a:spcBef>
              <a:spcAft>
                <a:spcPts val="0"/>
              </a:spcAft>
              <a:buSzPts val="1300"/>
              <a:buNone/>
              <a:defRPr/>
            </a:lvl7pPr>
            <a:lvl8pPr lvl="7" algn="l">
              <a:lnSpc>
                <a:spcPct val="115000"/>
              </a:lnSpc>
              <a:spcBef>
                <a:spcPts val="400"/>
              </a:spcBef>
              <a:spcAft>
                <a:spcPts val="0"/>
              </a:spcAft>
              <a:buSzPts val="1300"/>
              <a:buNone/>
              <a:defRPr/>
            </a:lvl8pPr>
            <a:lvl9pPr lvl="8" algn="l">
              <a:lnSpc>
                <a:spcPct val="115000"/>
              </a:lnSpc>
              <a:spcBef>
                <a:spcPts val="400"/>
              </a:spcBef>
              <a:spcAft>
                <a:spcPts val="400"/>
              </a:spcAft>
              <a:buSzPts val="1300"/>
              <a:buNone/>
              <a:defRPr/>
            </a:lvl9pPr>
          </a:lstStyle>
          <a:p>
            <a:endParaRPr/>
          </a:p>
        </p:txBody>
      </p:sp>
      <p:sp>
        <p:nvSpPr>
          <p:cNvPr id="135" name="Google Shape;135;p41"/>
          <p:cNvSpPr txBox="1">
            <a:spLocks noGrp="1"/>
          </p:cNvSpPr>
          <p:nvPr>
            <p:ph type="subTitle" idx="7"/>
          </p:nvPr>
        </p:nvSpPr>
        <p:spPr>
          <a:xfrm>
            <a:off x="4768475" y="2377700"/>
            <a:ext cx="1717800" cy="2200500"/>
          </a:xfrm>
          <a:prstGeom prst="rect">
            <a:avLst/>
          </a:prstGeom>
          <a:noFill/>
          <a:ln>
            <a:noFill/>
          </a:ln>
        </p:spPr>
        <p:txBody>
          <a:bodyPr spcFirstLastPara="1" wrap="square" lIns="91425" tIns="91425" rIns="91425" bIns="91425" anchor="t" anchorCtr="0">
            <a:normAutofit/>
          </a:bodyPr>
          <a:lstStyle>
            <a:lvl1pPr lvl="0" algn="l">
              <a:lnSpc>
                <a:spcPct val="115000"/>
              </a:lnSpc>
              <a:spcBef>
                <a:spcPts val="0"/>
              </a:spcBef>
              <a:spcAft>
                <a:spcPts val="0"/>
              </a:spcAft>
              <a:buSzPts val="1300"/>
              <a:buNone/>
              <a:defRPr/>
            </a:lvl1pPr>
            <a:lvl2pPr lvl="1" algn="l">
              <a:lnSpc>
                <a:spcPct val="115000"/>
              </a:lnSpc>
              <a:spcBef>
                <a:spcPts val="400"/>
              </a:spcBef>
              <a:spcAft>
                <a:spcPts val="0"/>
              </a:spcAft>
              <a:buSzPts val="1300"/>
              <a:buNone/>
              <a:defRPr/>
            </a:lvl2pPr>
            <a:lvl3pPr lvl="2" algn="l">
              <a:lnSpc>
                <a:spcPct val="115000"/>
              </a:lnSpc>
              <a:spcBef>
                <a:spcPts val="400"/>
              </a:spcBef>
              <a:spcAft>
                <a:spcPts val="0"/>
              </a:spcAft>
              <a:buSzPts val="1300"/>
              <a:buNone/>
              <a:defRPr/>
            </a:lvl3pPr>
            <a:lvl4pPr lvl="3" algn="l">
              <a:lnSpc>
                <a:spcPct val="115000"/>
              </a:lnSpc>
              <a:spcBef>
                <a:spcPts val="400"/>
              </a:spcBef>
              <a:spcAft>
                <a:spcPts val="0"/>
              </a:spcAft>
              <a:buSzPts val="1300"/>
              <a:buNone/>
              <a:defRPr/>
            </a:lvl4pPr>
            <a:lvl5pPr lvl="4" algn="l">
              <a:lnSpc>
                <a:spcPct val="115000"/>
              </a:lnSpc>
              <a:spcBef>
                <a:spcPts val="400"/>
              </a:spcBef>
              <a:spcAft>
                <a:spcPts val="0"/>
              </a:spcAft>
              <a:buSzPts val="1300"/>
              <a:buNone/>
              <a:defRPr/>
            </a:lvl5pPr>
            <a:lvl6pPr lvl="5" algn="l">
              <a:lnSpc>
                <a:spcPct val="115000"/>
              </a:lnSpc>
              <a:spcBef>
                <a:spcPts val="400"/>
              </a:spcBef>
              <a:spcAft>
                <a:spcPts val="0"/>
              </a:spcAft>
              <a:buSzPts val="1300"/>
              <a:buNone/>
              <a:defRPr/>
            </a:lvl6pPr>
            <a:lvl7pPr lvl="6" algn="l">
              <a:lnSpc>
                <a:spcPct val="115000"/>
              </a:lnSpc>
              <a:spcBef>
                <a:spcPts val="400"/>
              </a:spcBef>
              <a:spcAft>
                <a:spcPts val="0"/>
              </a:spcAft>
              <a:buSzPts val="1300"/>
              <a:buNone/>
              <a:defRPr/>
            </a:lvl7pPr>
            <a:lvl8pPr lvl="7" algn="l">
              <a:lnSpc>
                <a:spcPct val="115000"/>
              </a:lnSpc>
              <a:spcBef>
                <a:spcPts val="400"/>
              </a:spcBef>
              <a:spcAft>
                <a:spcPts val="0"/>
              </a:spcAft>
              <a:buSzPts val="1300"/>
              <a:buNone/>
              <a:defRPr/>
            </a:lvl8pPr>
            <a:lvl9pPr lvl="8" algn="l">
              <a:lnSpc>
                <a:spcPct val="115000"/>
              </a:lnSpc>
              <a:spcBef>
                <a:spcPts val="400"/>
              </a:spcBef>
              <a:spcAft>
                <a:spcPts val="400"/>
              </a:spcAft>
              <a:buSzPts val="1300"/>
              <a:buNone/>
              <a:defRPr/>
            </a:lvl9pPr>
          </a:lstStyle>
          <a:p>
            <a:endParaRPr/>
          </a:p>
        </p:txBody>
      </p:sp>
      <p:sp>
        <p:nvSpPr>
          <p:cNvPr id="136" name="Google Shape;136;p41"/>
          <p:cNvSpPr txBox="1">
            <a:spLocks noGrp="1"/>
          </p:cNvSpPr>
          <p:nvPr>
            <p:ph type="subTitle" idx="8"/>
          </p:nvPr>
        </p:nvSpPr>
        <p:spPr>
          <a:xfrm>
            <a:off x="7126125" y="2377700"/>
            <a:ext cx="1717800" cy="2200500"/>
          </a:xfrm>
          <a:prstGeom prst="rect">
            <a:avLst/>
          </a:prstGeom>
          <a:noFill/>
          <a:ln>
            <a:noFill/>
          </a:ln>
        </p:spPr>
        <p:txBody>
          <a:bodyPr spcFirstLastPara="1" wrap="square" lIns="91425" tIns="91425" rIns="91425" bIns="91425" anchor="t" anchorCtr="0">
            <a:normAutofit/>
          </a:bodyPr>
          <a:lstStyle>
            <a:lvl1pPr lvl="0" algn="l">
              <a:lnSpc>
                <a:spcPct val="115000"/>
              </a:lnSpc>
              <a:spcBef>
                <a:spcPts val="0"/>
              </a:spcBef>
              <a:spcAft>
                <a:spcPts val="0"/>
              </a:spcAft>
              <a:buSzPts val="1300"/>
              <a:buNone/>
              <a:defRPr/>
            </a:lvl1pPr>
            <a:lvl2pPr lvl="1" algn="l">
              <a:lnSpc>
                <a:spcPct val="115000"/>
              </a:lnSpc>
              <a:spcBef>
                <a:spcPts val="400"/>
              </a:spcBef>
              <a:spcAft>
                <a:spcPts val="0"/>
              </a:spcAft>
              <a:buSzPts val="1300"/>
              <a:buNone/>
              <a:defRPr/>
            </a:lvl2pPr>
            <a:lvl3pPr lvl="2" algn="l">
              <a:lnSpc>
                <a:spcPct val="115000"/>
              </a:lnSpc>
              <a:spcBef>
                <a:spcPts val="400"/>
              </a:spcBef>
              <a:spcAft>
                <a:spcPts val="0"/>
              </a:spcAft>
              <a:buSzPts val="1300"/>
              <a:buNone/>
              <a:defRPr/>
            </a:lvl3pPr>
            <a:lvl4pPr lvl="3" algn="l">
              <a:lnSpc>
                <a:spcPct val="115000"/>
              </a:lnSpc>
              <a:spcBef>
                <a:spcPts val="400"/>
              </a:spcBef>
              <a:spcAft>
                <a:spcPts val="0"/>
              </a:spcAft>
              <a:buSzPts val="1300"/>
              <a:buNone/>
              <a:defRPr/>
            </a:lvl4pPr>
            <a:lvl5pPr lvl="4" algn="l">
              <a:lnSpc>
                <a:spcPct val="115000"/>
              </a:lnSpc>
              <a:spcBef>
                <a:spcPts val="400"/>
              </a:spcBef>
              <a:spcAft>
                <a:spcPts val="0"/>
              </a:spcAft>
              <a:buSzPts val="1300"/>
              <a:buNone/>
              <a:defRPr/>
            </a:lvl5pPr>
            <a:lvl6pPr lvl="5" algn="l">
              <a:lnSpc>
                <a:spcPct val="115000"/>
              </a:lnSpc>
              <a:spcBef>
                <a:spcPts val="400"/>
              </a:spcBef>
              <a:spcAft>
                <a:spcPts val="0"/>
              </a:spcAft>
              <a:buSzPts val="1300"/>
              <a:buNone/>
              <a:defRPr/>
            </a:lvl6pPr>
            <a:lvl7pPr lvl="6" algn="l">
              <a:lnSpc>
                <a:spcPct val="115000"/>
              </a:lnSpc>
              <a:spcBef>
                <a:spcPts val="400"/>
              </a:spcBef>
              <a:spcAft>
                <a:spcPts val="0"/>
              </a:spcAft>
              <a:buSzPts val="1300"/>
              <a:buNone/>
              <a:defRPr/>
            </a:lvl7pPr>
            <a:lvl8pPr lvl="7" algn="l">
              <a:lnSpc>
                <a:spcPct val="115000"/>
              </a:lnSpc>
              <a:spcBef>
                <a:spcPts val="400"/>
              </a:spcBef>
              <a:spcAft>
                <a:spcPts val="0"/>
              </a:spcAft>
              <a:buSzPts val="1300"/>
              <a:buNone/>
              <a:defRPr/>
            </a:lvl8pPr>
            <a:lvl9pPr lvl="8" algn="l">
              <a:lnSpc>
                <a:spcPct val="115000"/>
              </a:lnSpc>
              <a:spcBef>
                <a:spcPts val="400"/>
              </a:spcBef>
              <a:spcAft>
                <a:spcPts val="400"/>
              </a:spcAft>
              <a:buSzPts val="13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Page 3 informations 1">
  <p:cSld name="TITLE_AND_BODY_3_1">
    <p:spTree>
      <p:nvGrpSpPr>
        <p:cNvPr id="1" name="Shape 137"/>
        <p:cNvGrpSpPr/>
        <p:nvPr/>
      </p:nvGrpSpPr>
      <p:grpSpPr>
        <a:xfrm>
          <a:off x="0" y="0"/>
          <a:ext cx="0" cy="0"/>
          <a:chOff x="0" y="0"/>
          <a:chExt cx="0" cy="0"/>
        </a:xfrm>
      </p:grpSpPr>
      <p:pic>
        <p:nvPicPr>
          <p:cNvPr id="138" name="Google Shape;138;p42"/>
          <p:cNvPicPr preferRelativeResize="0"/>
          <p:nvPr/>
        </p:nvPicPr>
        <p:blipFill rotWithShape="1">
          <a:blip r:embed="rId2">
            <a:alphaModFix/>
          </a:blip>
          <a:srcRect/>
          <a:stretch/>
        </p:blipFill>
        <p:spPr>
          <a:xfrm>
            <a:off x="0" y="0"/>
            <a:ext cx="9144000" cy="5143500"/>
          </a:xfrm>
          <a:prstGeom prst="rect">
            <a:avLst/>
          </a:prstGeom>
          <a:noFill/>
          <a:ln>
            <a:noFill/>
          </a:ln>
        </p:spPr>
      </p:pic>
      <p:sp>
        <p:nvSpPr>
          <p:cNvPr id="139" name="Google Shape;139;p42"/>
          <p:cNvSpPr txBox="1">
            <a:spLocks noGrp="1"/>
          </p:cNvSpPr>
          <p:nvPr>
            <p:ph type="sldNum" idx="12"/>
          </p:nvPr>
        </p:nvSpPr>
        <p:spPr>
          <a:xfrm>
            <a:off x="8481683"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9pPr>
          </a:lstStyle>
          <a:p>
            <a:pPr marL="0" lvl="0" indent="0" algn="r" rtl="0">
              <a:spcBef>
                <a:spcPts val="0"/>
              </a:spcBef>
              <a:spcAft>
                <a:spcPts val="0"/>
              </a:spcAft>
              <a:buNone/>
            </a:pPr>
            <a:fld id="{00000000-1234-1234-1234-123412341234}" type="slidenum">
              <a:rPr lang="fr"/>
              <a:t>‹N°›</a:t>
            </a:fld>
            <a:endParaRPr/>
          </a:p>
        </p:txBody>
      </p:sp>
      <p:sp>
        <p:nvSpPr>
          <p:cNvPr id="140" name="Google Shape;140;p42"/>
          <p:cNvSpPr txBox="1">
            <a:spLocks noGrp="1"/>
          </p:cNvSpPr>
          <p:nvPr>
            <p:ph type="title"/>
          </p:nvPr>
        </p:nvSpPr>
        <p:spPr>
          <a:xfrm>
            <a:off x="226275" y="236600"/>
            <a:ext cx="3498300" cy="12873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Clr>
                <a:srgbClr val="F37958"/>
              </a:buClr>
              <a:buSzPts val="2200"/>
              <a:buFont typeface="Tahoma"/>
              <a:buNone/>
              <a:defRPr sz="2300" b="1">
                <a:solidFill>
                  <a:srgbClr val="F37958"/>
                </a:solidFill>
              </a:defRPr>
            </a:lvl1pPr>
            <a:lvl2pPr lvl="1" algn="l">
              <a:lnSpc>
                <a:spcPct val="100000"/>
              </a:lnSpc>
              <a:spcBef>
                <a:spcPts val="0"/>
              </a:spcBef>
              <a:spcAft>
                <a:spcPts val="0"/>
              </a:spcAft>
              <a:buSzPts val="3600"/>
              <a:buNone/>
              <a:defRPr sz="3600"/>
            </a:lvl2pPr>
            <a:lvl3pPr lvl="2" algn="l">
              <a:lnSpc>
                <a:spcPct val="100000"/>
              </a:lnSpc>
              <a:spcBef>
                <a:spcPts val="0"/>
              </a:spcBef>
              <a:spcAft>
                <a:spcPts val="0"/>
              </a:spcAft>
              <a:buSzPts val="3600"/>
              <a:buNone/>
              <a:defRPr sz="3600"/>
            </a:lvl3pPr>
            <a:lvl4pPr lvl="3" algn="l">
              <a:lnSpc>
                <a:spcPct val="100000"/>
              </a:lnSpc>
              <a:spcBef>
                <a:spcPts val="0"/>
              </a:spcBef>
              <a:spcAft>
                <a:spcPts val="0"/>
              </a:spcAft>
              <a:buSzPts val="3600"/>
              <a:buNone/>
              <a:defRPr sz="3600"/>
            </a:lvl4pPr>
            <a:lvl5pPr lvl="4" algn="l">
              <a:lnSpc>
                <a:spcPct val="100000"/>
              </a:lnSpc>
              <a:spcBef>
                <a:spcPts val="0"/>
              </a:spcBef>
              <a:spcAft>
                <a:spcPts val="0"/>
              </a:spcAft>
              <a:buSzPts val="3600"/>
              <a:buNone/>
              <a:defRPr sz="3600"/>
            </a:lvl5pPr>
            <a:lvl6pPr lvl="5" algn="l">
              <a:lnSpc>
                <a:spcPct val="100000"/>
              </a:lnSpc>
              <a:spcBef>
                <a:spcPts val="0"/>
              </a:spcBef>
              <a:spcAft>
                <a:spcPts val="0"/>
              </a:spcAft>
              <a:buSzPts val="3600"/>
              <a:buNone/>
              <a:defRPr sz="3600"/>
            </a:lvl6pPr>
            <a:lvl7pPr lvl="6" algn="l">
              <a:lnSpc>
                <a:spcPct val="100000"/>
              </a:lnSpc>
              <a:spcBef>
                <a:spcPts val="0"/>
              </a:spcBef>
              <a:spcAft>
                <a:spcPts val="0"/>
              </a:spcAft>
              <a:buSzPts val="3600"/>
              <a:buNone/>
              <a:defRPr sz="3600"/>
            </a:lvl7pPr>
            <a:lvl8pPr lvl="7" algn="l">
              <a:lnSpc>
                <a:spcPct val="100000"/>
              </a:lnSpc>
              <a:spcBef>
                <a:spcPts val="0"/>
              </a:spcBef>
              <a:spcAft>
                <a:spcPts val="0"/>
              </a:spcAft>
              <a:buSzPts val="3600"/>
              <a:buNone/>
              <a:defRPr sz="3600"/>
            </a:lvl8pPr>
            <a:lvl9pPr lvl="8" algn="l">
              <a:lnSpc>
                <a:spcPct val="100000"/>
              </a:lnSpc>
              <a:spcBef>
                <a:spcPts val="0"/>
              </a:spcBef>
              <a:spcAft>
                <a:spcPts val="0"/>
              </a:spcAft>
              <a:buSzPts val="3600"/>
              <a:buNone/>
              <a:defRPr sz="3600"/>
            </a:lvl9pPr>
          </a:lstStyle>
          <a:p>
            <a:endParaRPr/>
          </a:p>
        </p:txBody>
      </p:sp>
      <p:sp>
        <p:nvSpPr>
          <p:cNvPr id="141" name="Google Shape;141;p42"/>
          <p:cNvSpPr txBox="1"/>
          <p:nvPr/>
        </p:nvSpPr>
        <p:spPr>
          <a:xfrm>
            <a:off x="7592300" y="4703625"/>
            <a:ext cx="1251600" cy="3078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800"/>
              <a:buFont typeface="Arial"/>
              <a:buNone/>
            </a:pPr>
            <a:r>
              <a:rPr lang="fr" sz="800" b="0" i="0" u="none" strike="noStrike" cap="none">
                <a:solidFill>
                  <a:srgbClr val="636262"/>
                </a:solidFill>
                <a:latin typeface="Trebuchet MS"/>
                <a:ea typeface="Trebuchet MS"/>
                <a:cs typeface="Trebuchet MS"/>
                <a:sym typeface="Trebuchet MS"/>
              </a:rPr>
              <a:t>CULTURES DU COEUR |</a:t>
            </a:r>
            <a:endParaRPr sz="1000" b="0" i="0" u="none" strike="noStrike" cap="none">
              <a:solidFill>
                <a:schemeClr val="dk2"/>
              </a:solidFill>
              <a:latin typeface="Trebuchet MS"/>
              <a:ea typeface="Trebuchet MS"/>
              <a:cs typeface="Trebuchet MS"/>
              <a:sym typeface="Trebuchet MS"/>
            </a:endParaRPr>
          </a:p>
        </p:txBody>
      </p:sp>
      <p:pic>
        <p:nvPicPr>
          <p:cNvPr id="142" name="Google Shape;142;p42"/>
          <p:cNvPicPr preferRelativeResize="0"/>
          <p:nvPr/>
        </p:nvPicPr>
        <p:blipFill rotWithShape="1">
          <a:blip r:embed="rId3">
            <a:alphaModFix/>
          </a:blip>
          <a:srcRect/>
          <a:stretch/>
        </p:blipFill>
        <p:spPr>
          <a:xfrm>
            <a:off x="3591900" y="2274875"/>
            <a:ext cx="1938675" cy="2493000"/>
          </a:xfrm>
          <a:prstGeom prst="rect">
            <a:avLst/>
          </a:prstGeom>
          <a:noFill/>
          <a:ln>
            <a:noFill/>
          </a:ln>
        </p:spPr>
      </p:pic>
      <p:pic>
        <p:nvPicPr>
          <p:cNvPr id="143" name="Google Shape;143;p42"/>
          <p:cNvPicPr preferRelativeResize="0"/>
          <p:nvPr/>
        </p:nvPicPr>
        <p:blipFill rotWithShape="1">
          <a:blip r:embed="rId3">
            <a:alphaModFix/>
          </a:blip>
          <a:srcRect/>
          <a:stretch/>
        </p:blipFill>
        <p:spPr>
          <a:xfrm>
            <a:off x="6132525" y="2274875"/>
            <a:ext cx="1938675" cy="2493000"/>
          </a:xfrm>
          <a:prstGeom prst="rect">
            <a:avLst/>
          </a:prstGeom>
          <a:noFill/>
          <a:ln>
            <a:noFill/>
          </a:ln>
        </p:spPr>
      </p:pic>
      <p:pic>
        <p:nvPicPr>
          <p:cNvPr id="144" name="Google Shape;144;p42"/>
          <p:cNvPicPr preferRelativeResize="0"/>
          <p:nvPr/>
        </p:nvPicPr>
        <p:blipFill rotWithShape="1">
          <a:blip r:embed="rId3">
            <a:alphaModFix/>
          </a:blip>
          <a:srcRect/>
          <a:stretch/>
        </p:blipFill>
        <p:spPr>
          <a:xfrm>
            <a:off x="938388" y="2274875"/>
            <a:ext cx="1938675" cy="2493000"/>
          </a:xfrm>
          <a:prstGeom prst="rect">
            <a:avLst/>
          </a:prstGeom>
          <a:noFill/>
          <a:ln>
            <a:noFill/>
          </a:ln>
        </p:spPr>
      </p:pic>
      <p:pic>
        <p:nvPicPr>
          <p:cNvPr id="145" name="Google Shape;145;p42"/>
          <p:cNvPicPr preferRelativeResize="0"/>
          <p:nvPr/>
        </p:nvPicPr>
        <p:blipFill rotWithShape="1">
          <a:blip r:embed="rId4">
            <a:alphaModFix/>
          </a:blip>
          <a:srcRect/>
          <a:stretch/>
        </p:blipFill>
        <p:spPr>
          <a:xfrm>
            <a:off x="3645875" y="1433750"/>
            <a:ext cx="1717798" cy="764937"/>
          </a:xfrm>
          <a:prstGeom prst="rect">
            <a:avLst/>
          </a:prstGeom>
          <a:noFill/>
          <a:ln>
            <a:noFill/>
          </a:ln>
        </p:spPr>
      </p:pic>
      <p:pic>
        <p:nvPicPr>
          <p:cNvPr id="146" name="Google Shape;146;p42"/>
          <p:cNvPicPr preferRelativeResize="0"/>
          <p:nvPr/>
        </p:nvPicPr>
        <p:blipFill rotWithShape="1">
          <a:blip r:embed="rId4">
            <a:alphaModFix/>
          </a:blip>
          <a:srcRect/>
          <a:stretch/>
        </p:blipFill>
        <p:spPr>
          <a:xfrm>
            <a:off x="6219513" y="1433750"/>
            <a:ext cx="1717798" cy="764937"/>
          </a:xfrm>
          <a:prstGeom prst="rect">
            <a:avLst/>
          </a:prstGeom>
          <a:noFill/>
          <a:ln>
            <a:noFill/>
          </a:ln>
        </p:spPr>
      </p:pic>
      <p:pic>
        <p:nvPicPr>
          <p:cNvPr id="147" name="Google Shape;147;p42"/>
          <p:cNvPicPr preferRelativeResize="0"/>
          <p:nvPr/>
        </p:nvPicPr>
        <p:blipFill rotWithShape="1">
          <a:blip r:embed="rId4">
            <a:alphaModFix/>
          </a:blip>
          <a:srcRect/>
          <a:stretch/>
        </p:blipFill>
        <p:spPr>
          <a:xfrm>
            <a:off x="1060738" y="1433750"/>
            <a:ext cx="1717798" cy="764937"/>
          </a:xfrm>
          <a:prstGeom prst="rect">
            <a:avLst/>
          </a:prstGeom>
          <a:noFill/>
          <a:ln>
            <a:noFill/>
          </a:ln>
        </p:spPr>
      </p:pic>
      <p:sp>
        <p:nvSpPr>
          <p:cNvPr id="148" name="Google Shape;148;p42"/>
          <p:cNvSpPr txBox="1">
            <a:spLocks noGrp="1"/>
          </p:cNvSpPr>
          <p:nvPr>
            <p:ph type="title" idx="2"/>
          </p:nvPr>
        </p:nvSpPr>
        <p:spPr>
          <a:xfrm>
            <a:off x="6132563" y="1522373"/>
            <a:ext cx="1938600" cy="5877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Clr>
                <a:srgbClr val="FFFFFF"/>
              </a:buClr>
              <a:buSzPts val="1300"/>
              <a:buNone/>
              <a:defRPr sz="1300" b="1">
                <a:solidFill>
                  <a:srgbClr val="FFFFFF"/>
                </a:solidFill>
                <a:latin typeface="Trebuchet MS"/>
                <a:ea typeface="Trebuchet MS"/>
                <a:cs typeface="Trebuchet MS"/>
                <a:sym typeface="Trebuchet MS"/>
              </a:defRPr>
            </a:lvl1pPr>
            <a:lvl2pPr lvl="1"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2pPr>
            <a:lvl3pPr lvl="2"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3pPr>
            <a:lvl4pPr lvl="3"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4pPr>
            <a:lvl5pPr lvl="4"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5pPr>
            <a:lvl6pPr lvl="5"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6pPr>
            <a:lvl7pPr lvl="6"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7pPr>
            <a:lvl8pPr lvl="7"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8pPr>
            <a:lvl9pPr lvl="8"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9pPr>
          </a:lstStyle>
          <a:p>
            <a:endParaRPr/>
          </a:p>
        </p:txBody>
      </p:sp>
      <p:sp>
        <p:nvSpPr>
          <p:cNvPr id="149" name="Google Shape;149;p42"/>
          <p:cNvSpPr txBox="1">
            <a:spLocks noGrp="1"/>
          </p:cNvSpPr>
          <p:nvPr>
            <p:ph type="title" idx="3"/>
          </p:nvPr>
        </p:nvSpPr>
        <p:spPr>
          <a:xfrm>
            <a:off x="3535463" y="1522360"/>
            <a:ext cx="1938600" cy="5877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Clr>
                <a:srgbClr val="FFFFFF"/>
              </a:buClr>
              <a:buSzPts val="1300"/>
              <a:buNone/>
              <a:defRPr sz="1300" b="1">
                <a:solidFill>
                  <a:srgbClr val="FFFFFF"/>
                </a:solidFill>
                <a:latin typeface="Trebuchet MS"/>
                <a:ea typeface="Trebuchet MS"/>
                <a:cs typeface="Trebuchet MS"/>
                <a:sym typeface="Trebuchet MS"/>
              </a:defRPr>
            </a:lvl1pPr>
            <a:lvl2pPr lvl="1"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2pPr>
            <a:lvl3pPr lvl="2"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3pPr>
            <a:lvl4pPr lvl="3"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4pPr>
            <a:lvl5pPr lvl="4"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5pPr>
            <a:lvl6pPr lvl="5"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6pPr>
            <a:lvl7pPr lvl="6"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7pPr>
            <a:lvl8pPr lvl="7"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8pPr>
            <a:lvl9pPr lvl="8"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9pPr>
          </a:lstStyle>
          <a:p>
            <a:endParaRPr/>
          </a:p>
        </p:txBody>
      </p:sp>
      <p:sp>
        <p:nvSpPr>
          <p:cNvPr id="150" name="Google Shape;150;p42"/>
          <p:cNvSpPr txBox="1">
            <a:spLocks noGrp="1"/>
          </p:cNvSpPr>
          <p:nvPr>
            <p:ph type="title" idx="4"/>
          </p:nvPr>
        </p:nvSpPr>
        <p:spPr>
          <a:xfrm>
            <a:off x="938413" y="1522373"/>
            <a:ext cx="1938600" cy="5877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Clr>
                <a:srgbClr val="FFFFFF"/>
              </a:buClr>
              <a:buSzPts val="1300"/>
              <a:buNone/>
              <a:defRPr sz="1300" b="1">
                <a:solidFill>
                  <a:srgbClr val="FFFFFF"/>
                </a:solidFill>
                <a:latin typeface="Trebuchet MS"/>
                <a:ea typeface="Trebuchet MS"/>
                <a:cs typeface="Trebuchet MS"/>
                <a:sym typeface="Trebuchet MS"/>
              </a:defRPr>
            </a:lvl1pPr>
            <a:lvl2pPr lvl="1"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2pPr>
            <a:lvl3pPr lvl="2"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3pPr>
            <a:lvl4pPr lvl="3"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4pPr>
            <a:lvl5pPr lvl="4"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5pPr>
            <a:lvl6pPr lvl="5"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6pPr>
            <a:lvl7pPr lvl="6"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7pPr>
            <a:lvl8pPr lvl="7"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8pPr>
            <a:lvl9pPr lvl="8" algn="l">
              <a:lnSpc>
                <a:spcPct val="100000"/>
              </a:lnSpc>
              <a:spcBef>
                <a:spcPts val="0"/>
              </a:spcBef>
              <a:spcAft>
                <a:spcPts val="0"/>
              </a:spcAft>
              <a:buClr>
                <a:srgbClr val="FFFFFF"/>
              </a:buClr>
              <a:buSzPts val="2800"/>
              <a:buNone/>
              <a:defRPr b="1">
                <a:solidFill>
                  <a:srgbClr val="FFFFFF"/>
                </a:solidFill>
                <a:latin typeface="Trebuchet MS"/>
                <a:ea typeface="Trebuchet MS"/>
                <a:cs typeface="Trebuchet MS"/>
                <a:sym typeface="Trebuchet MS"/>
              </a:defRPr>
            </a:lvl9pPr>
          </a:lstStyle>
          <a:p>
            <a:endParaRPr/>
          </a:p>
        </p:txBody>
      </p:sp>
      <p:sp>
        <p:nvSpPr>
          <p:cNvPr id="151" name="Google Shape;151;p42"/>
          <p:cNvSpPr txBox="1">
            <a:spLocks noGrp="1"/>
          </p:cNvSpPr>
          <p:nvPr>
            <p:ph type="subTitle" idx="1"/>
          </p:nvPr>
        </p:nvSpPr>
        <p:spPr>
          <a:xfrm>
            <a:off x="1048813" y="2406150"/>
            <a:ext cx="1717800" cy="2200500"/>
          </a:xfrm>
          <a:prstGeom prst="rect">
            <a:avLst/>
          </a:prstGeom>
          <a:noFill/>
          <a:ln>
            <a:noFill/>
          </a:ln>
        </p:spPr>
        <p:txBody>
          <a:bodyPr spcFirstLastPara="1" wrap="square" lIns="91425" tIns="91425" rIns="91425" bIns="91425" anchor="t" anchorCtr="0">
            <a:normAutofit/>
          </a:bodyPr>
          <a:lstStyle>
            <a:lvl1pPr lvl="0" algn="l">
              <a:lnSpc>
                <a:spcPct val="115000"/>
              </a:lnSpc>
              <a:spcBef>
                <a:spcPts val="0"/>
              </a:spcBef>
              <a:spcAft>
                <a:spcPts val="0"/>
              </a:spcAft>
              <a:buSzPts val="1300"/>
              <a:buNone/>
              <a:defRPr/>
            </a:lvl1pPr>
            <a:lvl2pPr lvl="1" algn="l">
              <a:lnSpc>
                <a:spcPct val="115000"/>
              </a:lnSpc>
              <a:spcBef>
                <a:spcPts val="400"/>
              </a:spcBef>
              <a:spcAft>
                <a:spcPts val="0"/>
              </a:spcAft>
              <a:buSzPts val="1300"/>
              <a:buNone/>
              <a:defRPr/>
            </a:lvl2pPr>
            <a:lvl3pPr lvl="2" algn="l">
              <a:lnSpc>
                <a:spcPct val="115000"/>
              </a:lnSpc>
              <a:spcBef>
                <a:spcPts val="400"/>
              </a:spcBef>
              <a:spcAft>
                <a:spcPts val="0"/>
              </a:spcAft>
              <a:buSzPts val="1300"/>
              <a:buNone/>
              <a:defRPr/>
            </a:lvl3pPr>
            <a:lvl4pPr lvl="3" algn="l">
              <a:lnSpc>
                <a:spcPct val="115000"/>
              </a:lnSpc>
              <a:spcBef>
                <a:spcPts val="400"/>
              </a:spcBef>
              <a:spcAft>
                <a:spcPts val="0"/>
              </a:spcAft>
              <a:buSzPts val="1300"/>
              <a:buNone/>
              <a:defRPr/>
            </a:lvl4pPr>
            <a:lvl5pPr lvl="4" algn="l">
              <a:lnSpc>
                <a:spcPct val="115000"/>
              </a:lnSpc>
              <a:spcBef>
                <a:spcPts val="400"/>
              </a:spcBef>
              <a:spcAft>
                <a:spcPts val="0"/>
              </a:spcAft>
              <a:buSzPts val="1300"/>
              <a:buNone/>
              <a:defRPr/>
            </a:lvl5pPr>
            <a:lvl6pPr lvl="5" algn="l">
              <a:lnSpc>
                <a:spcPct val="115000"/>
              </a:lnSpc>
              <a:spcBef>
                <a:spcPts val="400"/>
              </a:spcBef>
              <a:spcAft>
                <a:spcPts val="0"/>
              </a:spcAft>
              <a:buSzPts val="1300"/>
              <a:buNone/>
              <a:defRPr/>
            </a:lvl6pPr>
            <a:lvl7pPr lvl="6" algn="l">
              <a:lnSpc>
                <a:spcPct val="115000"/>
              </a:lnSpc>
              <a:spcBef>
                <a:spcPts val="400"/>
              </a:spcBef>
              <a:spcAft>
                <a:spcPts val="0"/>
              </a:spcAft>
              <a:buSzPts val="1300"/>
              <a:buNone/>
              <a:defRPr/>
            </a:lvl7pPr>
            <a:lvl8pPr lvl="7" algn="l">
              <a:lnSpc>
                <a:spcPct val="115000"/>
              </a:lnSpc>
              <a:spcBef>
                <a:spcPts val="400"/>
              </a:spcBef>
              <a:spcAft>
                <a:spcPts val="0"/>
              </a:spcAft>
              <a:buSzPts val="1300"/>
              <a:buNone/>
              <a:defRPr/>
            </a:lvl8pPr>
            <a:lvl9pPr lvl="8" algn="l">
              <a:lnSpc>
                <a:spcPct val="115000"/>
              </a:lnSpc>
              <a:spcBef>
                <a:spcPts val="400"/>
              </a:spcBef>
              <a:spcAft>
                <a:spcPts val="400"/>
              </a:spcAft>
              <a:buSzPts val="1300"/>
              <a:buNone/>
              <a:defRPr/>
            </a:lvl9pPr>
          </a:lstStyle>
          <a:p>
            <a:endParaRPr/>
          </a:p>
        </p:txBody>
      </p:sp>
      <p:sp>
        <p:nvSpPr>
          <p:cNvPr id="152" name="Google Shape;152;p42"/>
          <p:cNvSpPr txBox="1">
            <a:spLocks noGrp="1"/>
          </p:cNvSpPr>
          <p:nvPr>
            <p:ph type="subTitle" idx="5"/>
          </p:nvPr>
        </p:nvSpPr>
        <p:spPr>
          <a:xfrm>
            <a:off x="3702338" y="2406150"/>
            <a:ext cx="1717800" cy="2200500"/>
          </a:xfrm>
          <a:prstGeom prst="rect">
            <a:avLst/>
          </a:prstGeom>
          <a:noFill/>
          <a:ln>
            <a:noFill/>
          </a:ln>
        </p:spPr>
        <p:txBody>
          <a:bodyPr spcFirstLastPara="1" wrap="square" lIns="91425" tIns="91425" rIns="91425" bIns="91425" anchor="t" anchorCtr="0">
            <a:normAutofit/>
          </a:bodyPr>
          <a:lstStyle>
            <a:lvl1pPr lvl="0" algn="l">
              <a:lnSpc>
                <a:spcPct val="115000"/>
              </a:lnSpc>
              <a:spcBef>
                <a:spcPts val="0"/>
              </a:spcBef>
              <a:spcAft>
                <a:spcPts val="0"/>
              </a:spcAft>
              <a:buSzPts val="1300"/>
              <a:buNone/>
              <a:defRPr/>
            </a:lvl1pPr>
            <a:lvl2pPr lvl="1" algn="l">
              <a:lnSpc>
                <a:spcPct val="115000"/>
              </a:lnSpc>
              <a:spcBef>
                <a:spcPts val="400"/>
              </a:spcBef>
              <a:spcAft>
                <a:spcPts val="0"/>
              </a:spcAft>
              <a:buSzPts val="1300"/>
              <a:buNone/>
              <a:defRPr/>
            </a:lvl2pPr>
            <a:lvl3pPr lvl="2" algn="l">
              <a:lnSpc>
                <a:spcPct val="115000"/>
              </a:lnSpc>
              <a:spcBef>
                <a:spcPts val="400"/>
              </a:spcBef>
              <a:spcAft>
                <a:spcPts val="0"/>
              </a:spcAft>
              <a:buSzPts val="1300"/>
              <a:buNone/>
              <a:defRPr/>
            </a:lvl3pPr>
            <a:lvl4pPr lvl="3" algn="l">
              <a:lnSpc>
                <a:spcPct val="115000"/>
              </a:lnSpc>
              <a:spcBef>
                <a:spcPts val="400"/>
              </a:spcBef>
              <a:spcAft>
                <a:spcPts val="0"/>
              </a:spcAft>
              <a:buSzPts val="1300"/>
              <a:buNone/>
              <a:defRPr/>
            </a:lvl4pPr>
            <a:lvl5pPr lvl="4" algn="l">
              <a:lnSpc>
                <a:spcPct val="115000"/>
              </a:lnSpc>
              <a:spcBef>
                <a:spcPts val="400"/>
              </a:spcBef>
              <a:spcAft>
                <a:spcPts val="0"/>
              </a:spcAft>
              <a:buSzPts val="1300"/>
              <a:buNone/>
              <a:defRPr/>
            </a:lvl5pPr>
            <a:lvl6pPr lvl="5" algn="l">
              <a:lnSpc>
                <a:spcPct val="115000"/>
              </a:lnSpc>
              <a:spcBef>
                <a:spcPts val="400"/>
              </a:spcBef>
              <a:spcAft>
                <a:spcPts val="0"/>
              </a:spcAft>
              <a:buSzPts val="1300"/>
              <a:buNone/>
              <a:defRPr/>
            </a:lvl6pPr>
            <a:lvl7pPr lvl="6" algn="l">
              <a:lnSpc>
                <a:spcPct val="115000"/>
              </a:lnSpc>
              <a:spcBef>
                <a:spcPts val="400"/>
              </a:spcBef>
              <a:spcAft>
                <a:spcPts val="0"/>
              </a:spcAft>
              <a:buSzPts val="1300"/>
              <a:buNone/>
              <a:defRPr/>
            </a:lvl7pPr>
            <a:lvl8pPr lvl="7" algn="l">
              <a:lnSpc>
                <a:spcPct val="115000"/>
              </a:lnSpc>
              <a:spcBef>
                <a:spcPts val="400"/>
              </a:spcBef>
              <a:spcAft>
                <a:spcPts val="0"/>
              </a:spcAft>
              <a:buSzPts val="1300"/>
              <a:buNone/>
              <a:defRPr/>
            </a:lvl8pPr>
            <a:lvl9pPr lvl="8" algn="l">
              <a:lnSpc>
                <a:spcPct val="115000"/>
              </a:lnSpc>
              <a:spcBef>
                <a:spcPts val="400"/>
              </a:spcBef>
              <a:spcAft>
                <a:spcPts val="400"/>
              </a:spcAft>
              <a:buSzPts val="1300"/>
              <a:buNone/>
              <a:defRPr/>
            </a:lvl9pPr>
          </a:lstStyle>
          <a:p>
            <a:endParaRPr/>
          </a:p>
        </p:txBody>
      </p:sp>
      <p:sp>
        <p:nvSpPr>
          <p:cNvPr id="153" name="Google Shape;153;p42"/>
          <p:cNvSpPr txBox="1">
            <a:spLocks noGrp="1"/>
          </p:cNvSpPr>
          <p:nvPr>
            <p:ph type="subTitle" idx="6"/>
          </p:nvPr>
        </p:nvSpPr>
        <p:spPr>
          <a:xfrm>
            <a:off x="6219513" y="2406150"/>
            <a:ext cx="1717800" cy="2200500"/>
          </a:xfrm>
          <a:prstGeom prst="rect">
            <a:avLst/>
          </a:prstGeom>
          <a:noFill/>
          <a:ln>
            <a:noFill/>
          </a:ln>
        </p:spPr>
        <p:txBody>
          <a:bodyPr spcFirstLastPara="1" wrap="square" lIns="91425" tIns="91425" rIns="91425" bIns="91425" anchor="t" anchorCtr="0">
            <a:normAutofit/>
          </a:bodyPr>
          <a:lstStyle>
            <a:lvl1pPr lvl="0" algn="l">
              <a:lnSpc>
                <a:spcPct val="115000"/>
              </a:lnSpc>
              <a:spcBef>
                <a:spcPts val="0"/>
              </a:spcBef>
              <a:spcAft>
                <a:spcPts val="0"/>
              </a:spcAft>
              <a:buSzPts val="1300"/>
              <a:buNone/>
              <a:defRPr/>
            </a:lvl1pPr>
            <a:lvl2pPr lvl="1" algn="l">
              <a:lnSpc>
                <a:spcPct val="115000"/>
              </a:lnSpc>
              <a:spcBef>
                <a:spcPts val="400"/>
              </a:spcBef>
              <a:spcAft>
                <a:spcPts val="0"/>
              </a:spcAft>
              <a:buSzPts val="1300"/>
              <a:buNone/>
              <a:defRPr/>
            </a:lvl2pPr>
            <a:lvl3pPr lvl="2" algn="l">
              <a:lnSpc>
                <a:spcPct val="115000"/>
              </a:lnSpc>
              <a:spcBef>
                <a:spcPts val="400"/>
              </a:spcBef>
              <a:spcAft>
                <a:spcPts val="0"/>
              </a:spcAft>
              <a:buSzPts val="1300"/>
              <a:buNone/>
              <a:defRPr/>
            </a:lvl3pPr>
            <a:lvl4pPr lvl="3" algn="l">
              <a:lnSpc>
                <a:spcPct val="115000"/>
              </a:lnSpc>
              <a:spcBef>
                <a:spcPts val="400"/>
              </a:spcBef>
              <a:spcAft>
                <a:spcPts val="0"/>
              </a:spcAft>
              <a:buSzPts val="1300"/>
              <a:buNone/>
              <a:defRPr/>
            </a:lvl4pPr>
            <a:lvl5pPr lvl="4" algn="l">
              <a:lnSpc>
                <a:spcPct val="115000"/>
              </a:lnSpc>
              <a:spcBef>
                <a:spcPts val="400"/>
              </a:spcBef>
              <a:spcAft>
                <a:spcPts val="0"/>
              </a:spcAft>
              <a:buSzPts val="1300"/>
              <a:buNone/>
              <a:defRPr/>
            </a:lvl5pPr>
            <a:lvl6pPr lvl="5" algn="l">
              <a:lnSpc>
                <a:spcPct val="115000"/>
              </a:lnSpc>
              <a:spcBef>
                <a:spcPts val="400"/>
              </a:spcBef>
              <a:spcAft>
                <a:spcPts val="0"/>
              </a:spcAft>
              <a:buSzPts val="1300"/>
              <a:buNone/>
              <a:defRPr/>
            </a:lvl6pPr>
            <a:lvl7pPr lvl="6" algn="l">
              <a:lnSpc>
                <a:spcPct val="115000"/>
              </a:lnSpc>
              <a:spcBef>
                <a:spcPts val="400"/>
              </a:spcBef>
              <a:spcAft>
                <a:spcPts val="0"/>
              </a:spcAft>
              <a:buSzPts val="1300"/>
              <a:buNone/>
              <a:defRPr/>
            </a:lvl7pPr>
            <a:lvl8pPr lvl="7" algn="l">
              <a:lnSpc>
                <a:spcPct val="115000"/>
              </a:lnSpc>
              <a:spcBef>
                <a:spcPts val="400"/>
              </a:spcBef>
              <a:spcAft>
                <a:spcPts val="0"/>
              </a:spcAft>
              <a:buSzPts val="1300"/>
              <a:buNone/>
              <a:defRPr/>
            </a:lvl8pPr>
            <a:lvl9pPr lvl="8" algn="l">
              <a:lnSpc>
                <a:spcPct val="115000"/>
              </a:lnSpc>
              <a:spcBef>
                <a:spcPts val="400"/>
              </a:spcBef>
              <a:spcAft>
                <a:spcPts val="400"/>
              </a:spcAft>
              <a:buSzPts val="13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Page de fin - citations">
  <p:cSld name="CUSTOM_2">
    <p:spTree>
      <p:nvGrpSpPr>
        <p:cNvPr id="1" name="Shape 182"/>
        <p:cNvGrpSpPr/>
        <p:nvPr/>
      </p:nvGrpSpPr>
      <p:grpSpPr>
        <a:xfrm>
          <a:off x="0" y="0"/>
          <a:ext cx="0" cy="0"/>
          <a:chOff x="0" y="0"/>
          <a:chExt cx="0" cy="0"/>
        </a:xfrm>
      </p:grpSpPr>
      <p:sp>
        <p:nvSpPr>
          <p:cNvPr id="183" name="Google Shape;183;p45"/>
          <p:cNvSpPr txBox="1">
            <a:spLocks noGrp="1"/>
          </p:cNvSpPr>
          <p:nvPr>
            <p:ph type="sldNum" idx="12"/>
          </p:nvPr>
        </p:nvSpPr>
        <p:spPr>
          <a:xfrm>
            <a:off x="8481683"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9pPr>
          </a:lstStyle>
          <a:p>
            <a:pPr marL="0" lvl="0" indent="0" algn="r" rtl="0">
              <a:spcBef>
                <a:spcPts val="0"/>
              </a:spcBef>
              <a:spcAft>
                <a:spcPts val="0"/>
              </a:spcAft>
              <a:buNone/>
            </a:pPr>
            <a:fld id="{00000000-1234-1234-1234-123412341234}" type="slidenum">
              <a:rPr lang="fr"/>
              <a:t>‹N°›</a:t>
            </a:fld>
            <a:endParaRPr/>
          </a:p>
        </p:txBody>
      </p:sp>
      <p:pic>
        <p:nvPicPr>
          <p:cNvPr id="184" name="Google Shape;184;p45"/>
          <p:cNvPicPr preferRelativeResize="0"/>
          <p:nvPr/>
        </p:nvPicPr>
        <p:blipFill rotWithShape="1">
          <a:blip r:embed="rId2">
            <a:alphaModFix/>
          </a:blip>
          <a:srcRect/>
          <a:stretch/>
        </p:blipFill>
        <p:spPr>
          <a:xfrm>
            <a:off x="-1794900" y="162650"/>
            <a:ext cx="6507900" cy="4134675"/>
          </a:xfrm>
          <a:prstGeom prst="rect">
            <a:avLst/>
          </a:prstGeom>
          <a:noFill/>
          <a:ln>
            <a:noFill/>
          </a:ln>
        </p:spPr>
      </p:pic>
      <p:sp>
        <p:nvSpPr>
          <p:cNvPr id="185" name="Google Shape;185;p45"/>
          <p:cNvSpPr txBox="1"/>
          <p:nvPr/>
        </p:nvSpPr>
        <p:spPr>
          <a:xfrm>
            <a:off x="311700" y="379200"/>
            <a:ext cx="8520600" cy="15180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fr" sz="4400" b="1" i="0" u="none" strike="noStrike" cap="none">
                <a:solidFill>
                  <a:srgbClr val="F37958"/>
                </a:solidFill>
                <a:latin typeface="Tahoma"/>
                <a:ea typeface="Tahoma"/>
                <a:cs typeface="Tahoma"/>
                <a:sym typeface="Tahoma"/>
              </a:rPr>
              <a:t>Merci pour votre attention </a:t>
            </a:r>
            <a:endParaRPr sz="1300" b="1" i="0" u="none" strike="noStrike" cap="none">
              <a:solidFill>
                <a:srgbClr val="000000"/>
              </a:solidFill>
              <a:latin typeface="EB Garamond"/>
              <a:ea typeface="EB Garamond"/>
              <a:cs typeface="EB Garamond"/>
              <a:sym typeface="EB Garamond"/>
            </a:endParaRPr>
          </a:p>
          <a:p>
            <a:pPr marL="0" marR="0" lvl="0" indent="0" algn="l" rtl="0">
              <a:lnSpc>
                <a:spcPct val="100000"/>
              </a:lnSpc>
              <a:spcBef>
                <a:spcPts val="0"/>
              </a:spcBef>
              <a:spcAft>
                <a:spcPts val="0"/>
              </a:spcAft>
              <a:buClr>
                <a:srgbClr val="000000"/>
              </a:buClr>
              <a:buSzPts val="1300"/>
              <a:buFont typeface="Arial"/>
              <a:buNone/>
            </a:pPr>
            <a:endParaRPr sz="1300" b="1" i="0" u="none" strike="noStrike" cap="none">
              <a:solidFill>
                <a:srgbClr val="000000"/>
              </a:solidFill>
              <a:latin typeface="EB Garamond"/>
              <a:ea typeface="EB Garamond"/>
              <a:cs typeface="EB Garamond"/>
              <a:sym typeface="EB Garamond"/>
            </a:endParaRPr>
          </a:p>
          <a:p>
            <a:pPr marL="0" marR="0" lvl="0" indent="0" algn="l" rtl="0">
              <a:lnSpc>
                <a:spcPct val="100000"/>
              </a:lnSpc>
              <a:spcBef>
                <a:spcPts val="0"/>
              </a:spcBef>
              <a:spcAft>
                <a:spcPts val="0"/>
              </a:spcAft>
              <a:buClr>
                <a:srgbClr val="000000"/>
              </a:buClr>
              <a:buSzPts val="1300"/>
              <a:buFont typeface="Arial"/>
              <a:buNone/>
            </a:pPr>
            <a:endParaRPr sz="1300" b="1" i="0" u="none" strike="noStrike" cap="none">
              <a:solidFill>
                <a:srgbClr val="000000"/>
              </a:solidFill>
              <a:latin typeface="EB Garamond"/>
              <a:ea typeface="EB Garamond"/>
              <a:cs typeface="EB Garamond"/>
              <a:sym typeface="EB Garamond"/>
            </a:endParaRPr>
          </a:p>
          <a:p>
            <a:pPr marL="0" marR="0" lvl="0" indent="0" algn="ctr" rtl="0">
              <a:lnSpc>
                <a:spcPct val="100000"/>
              </a:lnSpc>
              <a:spcBef>
                <a:spcPts val="0"/>
              </a:spcBef>
              <a:spcAft>
                <a:spcPts val="0"/>
              </a:spcAft>
              <a:buClr>
                <a:srgbClr val="000000"/>
              </a:buClr>
              <a:buSzPts val="2200"/>
              <a:buFont typeface="Arial"/>
              <a:buNone/>
            </a:pPr>
            <a:endParaRPr sz="2200" b="1" i="0" u="none" strike="noStrike" cap="none">
              <a:solidFill>
                <a:srgbClr val="F37958"/>
              </a:solidFill>
              <a:latin typeface="Tahoma"/>
              <a:ea typeface="Tahoma"/>
              <a:cs typeface="Tahoma"/>
              <a:sym typeface="Tahoma"/>
            </a:endParaRPr>
          </a:p>
        </p:txBody>
      </p:sp>
      <p:pic>
        <p:nvPicPr>
          <p:cNvPr id="186" name="Google Shape;186;p45"/>
          <p:cNvPicPr preferRelativeResize="0"/>
          <p:nvPr/>
        </p:nvPicPr>
        <p:blipFill rotWithShape="1">
          <a:blip r:embed="rId3">
            <a:alphaModFix/>
          </a:blip>
          <a:srcRect/>
          <a:stretch/>
        </p:blipFill>
        <p:spPr>
          <a:xfrm>
            <a:off x="902275" y="1820500"/>
            <a:ext cx="3297750" cy="1362650"/>
          </a:xfrm>
          <a:prstGeom prst="rect">
            <a:avLst/>
          </a:prstGeom>
          <a:noFill/>
          <a:ln>
            <a:noFill/>
          </a:ln>
        </p:spPr>
      </p:pic>
      <p:pic>
        <p:nvPicPr>
          <p:cNvPr id="187" name="Google Shape;187;p45"/>
          <p:cNvPicPr preferRelativeResize="0"/>
          <p:nvPr/>
        </p:nvPicPr>
        <p:blipFill rotWithShape="1">
          <a:blip r:embed="rId4">
            <a:alphaModFix/>
          </a:blip>
          <a:srcRect/>
          <a:stretch/>
        </p:blipFill>
        <p:spPr>
          <a:xfrm>
            <a:off x="3268125" y="3309675"/>
            <a:ext cx="3786914" cy="1686300"/>
          </a:xfrm>
          <a:prstGeom prst="rect">
            <a:avLst/>
          </a:prstGeom>
          <a:noFill/>
          <a:ln>
            <a:noFill/>
          </a:ln>
        </p:spPr>
      </p:pic>
      <p:pic>
        <p:nvPicPr>
          <p:cNvPr id="188" name="Google Shape;188;p45"/>
          <p:cNvPicPr preferRelativeResize="0"/>
          <p:nvPr/>
        </p:nvPicPr>
        <p:blipFill rotWithShape="1">
          <a:blip r:embed="rId5">
            <a:alphaModFix/>
          </a:blip>
          <a:srcRect/>
          <a:stretch/>
        </p:blipFill>
        <p:spPr>
          <a:xfrm>
            <a:off x="4866850" y="1386115"/>
            <a:ext cx="3407073" cy="1517150"/>
          </a:xfrm>
          <a:prstGeom prst="rect">
            <a:avLst/>
          </a:prstGeom>
          <a:noFill/>
          <a:ln>
            <a:noFill/>
          </a:ln>
        </p:spPr>
      </p:pic>
      <p:sp>
        <p:nvSpPr>
          <p:cNvPr id="189" name="Google Shape;189;p45"/>
          <p:cNvSpPr txBox="1"/>
          <p:nvPr/>
        </p:nvSpPr>
        <p:spPr>
          <a:xfrm>
            <a:off x="698275" y="1227725"/>
            <a:ext cx="1039500" cy="2031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2000"/>
              <a:buFont typeface="Arial"/>
              <a:buNone/>
            </a:pPr>
            <a:r>
              <a:rPr lang="fr" sz="12000" b="1" i="0" u="none" strike="noStrike" cap="none">
                <a:solidFill>
                  <a:srgbClr val="636262"/>
                </a:solidFill>
                <a:latin typeface="Georgia"/>
                <a:ea typeface="Georgia"/>
                <a:cs typeface="Georgia"/>
                <a:sym typeface="Georgia"/>
              </a:rPr>
              <a:t>“</a:t>
            </a:r>
            <a:endParaRPr sz="12000" b="1" i="0" u="none" strike="noStrike" cap="none">
              <a:solidFill>
                <a:srgbClr val="636262"/>
              </a:solidFill>
              <a:latin typeface="Georgia"/>
              <a:ea typeface="Georgia"/>
              <a:cs typeface="Georgia"/>
              <a:sym typeface="Georgia"/>
            </a:endParaRPr>
          </a:p>
        </p:txBody>
      </p:sp>
      <p:sp>
        <p:nvSpPr>
          <p:cNvPr id="190" name="Google Shape;190;p45"/>
          <p:cNvSpPr txBox="1"/>
          <p:nvPr/>
        </p:nvSpPr>
        <p:spPr>
          <a:xfrm rot="10800000">
            <a:off x="6230100" y="3298575"/>
            <a:ext cx="1039500" cy="17085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9900"/>
              <a:buFont typeface="Arial"/>
              <a:buNone/>
            </a:pPr>
            <a:r>
              <a:rPr lang="fr" sz="9900" b="1" i="0" u="none" strike="noStrike" cap="none">
                <a:solidFill>
                  <a:srgbClr val="F37958"/>
                </a:solidFill>
                <a:latin typeface="Georgia"/>
                <a:ea typeface="Georgia"/>
                <a:cs typeface="Georgia"/>
                <a:sym typeface="Georgia"/>
              </a:rPr>
              <a:t>“</a:t>
            </a:r>
            <a:endParaRPr sz="9900" b="1" i="0" u="none" strike="noStrike" cap="none">
              <a:solidFill>
                <a:srgbClr val="F37958"/>
              </a:solidFill>
              <a:latin typeface="Georgia"/>
              <a:ea typeface="Georgia"/>
              <a:cs typeface="Georgia"/>
              <a:sym typeface="Georgia"/>
            </a:endParaRPr>
          </a:p>
        </p:txBody>
      </p:sp>
      <p:sp>
        <p:nvSpPr>
          <p:cNvPr id="191" name="Google Shape;191;p45"/>
          <p:cNvSpPr txBox="1"/>
          <p:nvPr/>
        </p:nvSpPr>
        <p:spPr>
          <a:xfrm>
            <a:off x="7592300" y="4703625"/>
            <a:ext cx="1251600" cy="3078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800"/>
              <a:buFont typeface="Arial"/>
              <a:buNone/>
            </a:pPr>
            <a:r>
              <a:rPr lang="fr" sz="800" b="0" i="0" u="none" strike="noStrike" cap="none">
                <a:solidFill>
                  <a:srgbClr val="636262"/>
                </a:solidFill>
                <a:latin typeface="Trebuchet MS"/>
                <a:ea typeface="Trebuchet MS"/>
                <a:cs typeface="Trebuchet MS"/>
                <a:sym typeface="Trebuchet MS"/>
              </a:rPr>
              <a:t>CULTURES DU COEUR |</a:t>
            </a:r>
            <a:endParaRPr sz="1000" b="0" i="0" u="none" strike="noStrike" cap="none">
              <a:solidFill>
                <a:schemeClr val="dk2"/>
              </a:solidFill>
              <a:latin typeface="Trebuchet MS"/>
              <a:ea typeface="Trebuchet MS"/>
              <a:cs typeface="Trebuchet MS"/>
              <a:sym typeface="Trebuchet MS"/>
            </a:endParaRPr>
          </a:p>
        </p:txBody>
      </p:sp>
      <p:sp>
        <p:nvSpPr>
          <p:cNvPr id="192" name="Google Shape;192;p45"/>
          <p:cNvSpPr txBox="1">
            <a:spLocks noGrp="1"/>
          </p:cNvSpPr>
          <p:nvPr>
            <p:ph type="title"/>
          </p:nvPr>
        </p:nvSpPr>
        <p:spPr>
          <a:xfrm>
            <a:off x="1479250" y="2188775"/>
            <a:ext cx="2143800" cy="6261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Clr>
                <a:srgbClr val="FCF5EB"/>
              </a:buClr>
              <a:buSzPts val="1200"/>
              <a:buNone/>
              <a:defRPr sz="1200">
                <a:solidFill>
                  <a:srgbClr val="FCF5EB"/>
                </a:solidFill>
                <a:latin typeface="Trebuchet MS"/>
                <a:ea typeface="Trebuchet MS"/>
                <a:cs typeface="Trebuchet MS"/>
                <a:sym typeface="Trebuchet MS"/>
              </a:defRPr>
            </a:lvl1pPr>
            <a:lvl2pPr lvl="1" algn="l">
              <a:lnSpc>
                <a:spcPct val="100000"/>
              </a:lnSpc>
              <a:spcBef>
                <a:spcPts val="0"/>
              </a:spcBef>
              <a:spcAft>
                <a:spcPts val="0"/>
              </a:spcAft>
              <a:buClr>
                <a:srgbClr val="FCF5EB"/>
              </a:buClr>
              <a:buSzPts val="1200"/>
              <a:buNone/>
              <a:defRPr sz="1200">
                <a:solidFill>
                  <a:srgbClr val="FCF5EB"/>
                </a:solidFill>
                <a:latin typeface="Trebuchet MS"/>
                <a:ea typeface="Trebuchet MS"/>
                <a:cs typeface="Trebuchet MS"/>
                <a:sym typeface="Trebuchet MS"/>
              </a:defRPr>
            </a:lvl2pPr>
            <a:lvl3pPr lvl="2" algn="l">
              <a:lnSpc>
                <a:spcPct val="100000"/>
              </a:lnSpc>
              <a:spcBef>
                <a:spcPts val="0"/>
              </a:spcBef>
              <a:spcAft>
                <a:spcPts val="0"/>
              </a:spcAft>
              <a:buClr>
                <a:srgbClr val="FCF5EB"/>
              </a:buClr>
              <a:buSzPts val="1200"/>
              <a:buNone/>
              <a:defRPr sz="1200">
                <a:solidFill>
                  <a:srgbClr val="FCF5EB"/>
                </a:solidFill>
                <a:latin typeface="Trebuchet MS"/>
                <a:ea typeface="Trebuchet MS"/>
                <a:cs typeface="Trebuchet MS"/>
                <a:sym typeface="Trebuchet MS"/>
              </a:defRPr>
            </a:lvl3pPr>
            <a:lvl4pPr lvl="3" algn="l">
              <a:lnSpc>
                <a:spcPct val="100000"/>
              </a:lnSpc>
              <a:spcBef>
                <a:spcPts val="0"/>
              </a:spcBef>
              <a:spcAft>
                <a:spcPts val="0"/>
              </a:spcAft>
              <a:buClr>
                <a:srgbClr val="FCF5EB"/>
              </a:buClr>
              <a:buSzPts val="1200"/>
              <a:buNone/>
              <a:defRPr sz="1200">
                <a:solidFill>
                  <a:srgbClr val="FCF5EB"/>
                </a:solidFill>
                <a:latin typeface="Trebuchet MS"/>
                <a:ea typeface="Trebuchet MS"/>
                <a:cs typeface="Trebuchet MS"/>
                <a:sym typeface="Trebuchet MS"/>
              </a:defRPr>
            </a:lvl4pPr>
            <a:lvl5pPr lvl="4" algn="l">
              <a:lnSpc>
                <a:spcPct val="100000"/>
              </a:lnSpc>
              <a:spcBef>
                <a:spcPts val="0"/>
              </a:spcBef>
              <a:spcAft>
                <a:spcPts val="0"/>
              </a:spcAft>
              <a:buClr>
                <a:srgbClr val="FCF5EB"/>
              </a:buClr>
              <a:buSzPts val="1200"/>
              <a:buNone/>
              <a:defRPr sz="1200">
                <a:solidFill>
                  <a:srgbClr val="FCF5EB"/>
                </a:solidFill>
                <a:latin typeface="Trebuchet MS"/>
                <a:ea typeface="Trebuchet MS"/>
                <a:cs typeface="Trebuchet MS"/>
                <a:sym typeface="Trebuchet MS"/>
              </a:defRPr>
            </a:lvl5pPr>
            <a:lvl6pPr lvl="5" algn="l">
              <a:lnSpc>
                <a:spcPct val="100000"/>
              </a:lnSpc>
              <a:spcBef>
                <a:spcPts val="0"/>
              </a:spcBef>
              <a:spcAft>
                <a:spcPts val="0"/>
              </a:spcAft>
              <a:buClr>
                <a:srgbClr val="FCF5EB"/>
              </a:buClr>
              <a:buSzPts val="1200"/>
              <a:buNone/>
              <a:defRPr sz="1200">
                <a:solidFill>
                  <a:srgbClr val="FCF5EB"/>
                </a:solidFill>
                <a:latin typeface="Trebuchet MS"/>
                <a:ea typeface="Trebuchet MS"/>
                <a:cs typeface="Trebuchet MS"/>
                <a:sym typeface="Trebuchet MS"/>
              </a:defRPr>
            </a:lvl6pPr>
            <a:lvl7pPr lvl="6" algn="l">
              <a:lnSpc>
                <a:spcPct val="100000"/>
              </a:lnSpc>
              <a:spcBef>
                <a:spcPts val="0"/>
              </a:spcBef>
              <a:spcAft>
                <a:spcPts val="0"/>
              </a:spcAft>
              <a:buClr>
                <a:srgbClr val="FCF5EB"/>
              </a:buClr>
              <a:buSzPts val="1200"/>
              <a:buNone/>
              <a:defRPr sz="1200">
                <a:solidFill>
                  <a:srgbClr val="FCF5EB"/>
                </a:solidFill>
                <a:latin typeface="Trebuchet MS"/>
                <a:ea typeface="Trebuchet MS"/>
                <a:cs typeface="Trebuchet MS"/>
                <a:sym typeface="Trebuchet MS"/>
              </a:defRPr>
            </a:lvl7pPr>
            <a:lvl8pPr lvl="7" algn="l">
              <a:lnSpc>
                <a:spcPct val="100000"/>
              </a:lnSpc>
              <a:spcBef>
                <a:spcPts val="0"/>
              </a:spcBef>
              <a:spcAft>
                <a:spcPts val="0"/>
              </a:spcAft>
              <a:buClr>
                <a:srgbClr val="FCF5EB"/>
              </a:buClr>
              <a:buSzPts val="1200"/>
              <a:buNone/>
              <a:defRPr sz="1200">
                <a:solidFill>
                  <a:srgbClr val="FCF5EB"/>
                </a:solidFill>
                <a:latin typeface="Trebuchet MS"/>
                <a:ea typeface="Trebuchet MS"/>
                <a:cs typeface="Trebuchet MS"/>
                <a:sym typeface="Trebuchet MS"/>
              </a:defRPr>
            </a:lvl8pPr>
            <a:lvl9pPr lvl="8" algn="l">
              <a:lnSpc>
                <a:spcPct val="100000"/>
              </a:lnSpc>
              <a:spcBef>
                <a:spcPts val="0"/>
              </a:spcBef>
              <a:spcAft>
                <a:spcPts val="0"/>
              </a:spcAft>
              <a:buClr>
                <a:srgbClr val="FCF5EB"/>
              </a:buClr>
              <a:buSzPts val="1200"/>
              <a:buNone/>
              <a:defRPr sz="1200">
                <a:solidFill>
                  <a:srgbClr val="FCF5EB"/>
                </a:solidFill>
                <a:latin typeface="Trebuchet MS"/>
                <a:ea typeface="Trebuchet MS"/>
                <a:cs typeface="Trebuchet MS"/>
                <a:sym typeface="Trebuchet MS"/>
              </a:defRPr>
            </a:lvl9pPr>
          </a:lstStyle>
          <a:p>
            <a:endParaRPr/>
          </a:p>
        </p:txBody>
      </p:sp>
      <p:sp>
        <p:nvSpPr>
          <p:cNvPr id="193" name="Google Shape;193;p45"/>
          <p:cNvSpPr txBox="1">
            <a:spLocks noGrp="1"/>
          </p:cNvSpPr>
          <p:nvPr>
            <p:ph type="title" idx="2"/>
          </p:nvPr>
        </p:nvSpPr>
        <p:spPr>
          <a:xfrm>
            <a:off x="5498488" y="1831650"/>
            <a:ext cx="2143800" cy="6261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Clr>
                <a:srgbClr val="FCF5EB"/>
              </a:buClr>
              <a:buSzPts val="1200"/>
              <a:buNone/>
              <a:defRPr sz="1200">
                <a:solidFill>
                  <a:srgbClr val="FCF5EB"/>
                </a:solidFill>
                <a:latin typeface="Trebuchet MS"/>
                <a:ea typeface="Trebuchet MS"/>
                <a:cs typeface="Trebuchet MS"/>
                <a:sym typeface="Trebuchet MS"/>
              </a:defRPr>
            </a:lvl1pPr>
            <a:lvl2pPr lvl="1" algn="l">
              <a:lnSpc>
                <a:spcPct val="100000"/>
              </a:lnSpc>
              <a:spcBef>
                <a:spcPts val="0"/>
              </a:spcBef>
              <a:spcAft>
                <a:spcPts val="0"/>
              </a:spcAft>
              <a:buClr>
                <a:srgbClr val="FCF5EB"/>
              </a:buClr>
              <a:buSzPts val="1200"/>
              <a:buNone/>
              <a:defRPr sz="1200">
                <a:solidFill>
                  <a:srgbClr val="FCF5EB"/>
                </a:solidFill>
                <a:latin typeface="Trebuchet MS"/>
                <a:ea typeface="Trebuchet MS"/>
                <a:cs typeface="Trebuchet MS"/>
                <a:sym typeface="Trebuchet MS"/>
              </a:defRPr>
            </a:lvl2pPr>
            <a:lvl3pPr lvl="2" algn="l">
              <a:lnSpc>
                <a:spcPct val="100000"/>
              </a:lnSpc>
              <a:spcBef>
                <a:spcPts val="0"/>
              </a:spcBef>
              <a:spcAft>
                <a:spcPts val="0"/>
              </a:spcAft>
              <a:buClr>
                <a:srgbClr val="FCF5EB"/>
              </a:buClr>
              <a:buSzPts val="1200"/>
              <a:buNone/>
              <a:defRPr sz="1200">
                <a:solidFill>
                  <a:srgbClr val="FCF5EB"/>
                </a:solidFill>
                <a:latin typeface="Trebuchet MS"/>
                <a:ea typeface="Trebuchet MS"/>
                <a:cs typeface="Trebuchet MS"/>
                <a:sym typeface="Trebuchet MS"/>
              </a:defRPr>
            </a:lvl3pPr>
            <a:lvl4pPr lvl="3" algn="l">
              <a:lnSpc>
                <a:spcPct val="100000"/>
              </a:lnSpc>
              <a:spcBef>
                <a:spcPts val="0"/>
              </a:spcBef>
              <a:spcAft>
                <a:spcPts val="0"/>
              </a:spcAft>
              <a:buClr>
                <a:srgbClr val="FCF5EB"/>
              </a:buClr>
              <a:buSzPts val="1200"/>
              <a:buNone/>
              <a:defRPr sz="1200">
                <a:solidFill>
                  <a:srgbClr val="FCF5EB"/>
                </a:solidFill>
                <a:latin typeface="Trebuchet MS"/>
                <a:ea typeface="Trebuchet MS"/>
                <a:cs typeface="Trebuchet MS"/>
                <a:sym typeface="Trebuchet MS"/>
              </a:defRPr>
            </a:lvl4pPr>
            <a:lvl5pPr lvl="4" algn="l">
              <a:lnSpc>
                <a:spcPct val="100000"/>
              </a:lnSpc>
              <a:spcBef>
                <a:spcPts val="0"/>
              </a:spcBef>
              <a:spcAft>
                <a:spcPts val="0"/>
              </a:spcAft>
              <a:buClr>
                <a:srgbClr val="FCF5EB"/>
              </a:buClr>
              <a:buSzPts val="1200"/>
              <a:buNone/>
              <a:defRPr sz="1200">
                <a:solidFill>
                  <a:srgbClr val="FCF5EB"/>
                </a:solidFill>
                <a:latin typeface="Trebuchet MS"/>
                <a:ea typeface="Trebuchet MS"/>
                <a:cs typeface="Trebuchet MS"/>
                <a:sym typeface="Trebuchet MS"/>
              </a:defRPr>
            </a:lvl5pPr>
            <a:lvl6pPr lvl="5" algn="l">
              <a:lnSpc>
                <a:spcPct val="100000"/>
              </a:lnSpc>
              <a:spcBef>
                <a:spcPts val="0"/>
              </a:spcBef>
              <a:spcAft>
                <a:spcPts val="0"/>
              </a:spcAft>
              <a:buClr>
                <a:srgbClr val="FCF5EB"/>
              </a:buClr>
              <a:buSzPts val="1200"/>
              <a:buNone/>
              <a:defRPr sz="1200">
                <a:solidFill>
                  <a:srgbClr val="FCF5EB"/>
                </a:solidFill>
                <a:latin typeface="Trebuchet MS"/>
                <a:ea typeface="Trebuchet MS"/>
                <a:cs typeface="Trebuchet MS"/>
                <a:sym typeface="Trebuchet MS"/>
              </a:defRPr>
            </a:lvl6pPr>
            <a:lvl7pPr lvl="6" algn="l">
              <a:lnSpc>
                <a:spcPct val="100000"/>
              </a:lnSpc>
              <a:spcBef>
                <a:spcPts val="0"/>
              </a:spcBef>
              <a:spcAft>
                <a:spcPts val="0"/>
              </a:spcAft>
              <a:buClr>
                <a:srgbClr val="FCF5EB"/>
              </a:buClr>
              <a:buSzPts val="1200"/>
              <a:buNone/>
              <a:defRPr sz="1200">
                <a:solidFill>
                  <a:srgbClr val="FCF5EB"/>
                </a:solidFill>
                <a:latin typeface="Trebuchet MS"/>
                <a:ea typeface="Trebuchet MS"/>
                <a:cs typeface="Trebuchet MS"/>
                <a:sym typeface="Trebuchet MS"/>
              </a:defRPr>
            </a:lvl7pPr>
            <a:lvl8pPr lvl="7" algn="l">
              <a:lnSpc>
                <a:spcPct val="100000"/>
              </a:lnSpc>
              <a:spcBef>
                <a:spcPts val="0"/>
              </a:spcBef>
              <a:spcAft>
                <a:spcPts val="0"/>
              </a:spcAft>
              <a:buClr>
                <a:srgbClr val="FCF5EB"/>
              </a:buClr>
              <a:buSzPts val="1200"/>
              <a:buNone/>
              <a:defRPr sz="1200">
                <a:solidFill>
                  <a:srgbClr val="FCF5EB"/>
                </a:solidFill>
                <a:latin typeface="Trebuchet MS"/>
                <a:ea typeface="Trebuchet MS"/>
                <a:cs typeface="Trebuchet MS"/>
                <a:sym typeface="Trebuchet MS"/>
              </a:defRPr>
            </a:lvl8pPr>
            <a:lvl9pPr lvl="8" algn="l">
              <a:lnSpc>
                <a:spcPct val="100000"/>
              </a:lnSpc>
              <a:spcBef>
                <a:spcPts val="0"/>
              </a:spcBef>
              <a:spcAft>
                <a:spcPts val="0"/>
              </a:spcAft>
              <a:buClr>
                <a:srgbClr val="FCF5EB"/>
              </a:buClr>
              <a:buSzPts val="1200"/>
              <a:buNone/>
              <a:defRPr sz="1200">
                <a:solidFill>
                  <a:srgbClr val="FCF5EB"/>
                </a:solidFill>
                <a:latin typeface="Trebuchet MS"/>
                <a:ea typeface="Trebuchet MS"/>
                <a:cs typeface="Trebuchet MS"/>
                <a:sym typeface="Trebuchet MS"/>
              </a:defRPr>
            </a:lvl9pPr>
          </a:lstStyle>
          <a:p>
            <a:endParaRPr/>
          </a:p>
        </p:txBody>
      </p:sp>
      <p:sp>
        <p:nvSpPr>
          <p:cNvPr id="194" name="Google Shape;194;p45"/>
          <p:cNvSpPr txBox="1">
            <a:spLocks noGrp="1"/>
          </p:cNvSpPr>
          <p:nvPr>
            <p:ph type="title" idx="3"/>
          </p:nvPr>
        </p:nvSpPr>
        <p:spPr>
          <a:xfrm>
            <a:off x="4089675" y="3839775"/>
            <a:ext cx="2143800" cy="6261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Clr>
                <a:srgbClr val="595959"/>
              </a:buClr>
              <a:buSzPts val="1200"/>
              <a:buNone/>
              <a:defRPr sz="1200">
                <a:solidFill>
                  <a:srgbClr val="595959"/>
                </a:solidFill>
                <a:latin typeface="Trebuchet MS"/>
                <a:ea typeface="Trebuchet MS"/>
                <a:cs typeface="Trebuchet MS"/>
                <a:sym typeface="Trebuchet MS"/>
              </a:defRPr>
            </a:lvl1pPr>
            <a:lvl2pPr lvl="1" algn="l">
              <a:lnSpc>
                <a:spcPct val="100000"/>
              </a:lnSpc>
              <a:spcBef>
                <a:spcPts val="0"/>
              </a:spcBef>
              <a:spcAft>
                <a:spcPts val="0"/>
              </a:spcAft>
              <a:buClr>
                <a:srgbClr val="595959"/>
              </a:buClr>
              <a:buSzPts val="1200"/>
              <a:buNone/>
              <a:defRPr sz="1200">
                <a:solidFill>
                  <a:srgbClr val="595959"/>
                </a:solidFill>
                <a:latin typeface="Trebuchet MS"/>
                <a:ea typeface="Trebuchet MS"/>
                <a:cs typeface="Trebuchet MS"/>
                <a:sym typeface="Trebuchet MS"/>
              </a:defRPr>
            </a:lvl2pPr>
            <a:lvl3pPr lvl="2" algn="l">
              <a:lnSpc>
                <a:spcPct val="100000"/>
              </a:lnSpc>
              <a:spcBef>
                <a:spcPts val="0"/>
              </a:spcBef>
              <a:spcAft>
                <a:spcPts val="0"/>
              </a:spcAft>
              <a:buClr>
                <a:srgbClr val="595959"/>
              </a:buClr>
              <a:buSzPts val="1200"/>
              <a:buNone/>
              <a:defRPr sz="1200">
                <a:solidFill>
                  <a:srgbClr val="595959"/>
                </a:solidFill>
                <a:latin typeface="Trebuchet MS"/>
                <a:ea typeface="Trebuchet MS"/>
                <a:cs typeface="Trebuchet MS"/>
                <a:sym typeface="Trebuchet MS"/>
              </a:defRPr>
            </a:lvl3pPr>
            <a:lvl4pPr lvl="3" algn="l">
              <a:lnSpc>
                <a:spcPct val="100000"/>
              </a:lnSpc>
              <a:spcBef>
                <a:spcPts val="0"/>
              </a:spcBef>
              <a:spcAft>
                <a:spcPts val="0"/>
              </a:spcAft>
              <a:buClr>
                <a:srgbClr val="595959"/>
              </a:buClr>
              <a:buSzPts val="1200"/>
              <a:buNone/>
              <a:defRPr sz="1200">
                <a:solidFill>
                  <a:srgbClr val="595959"/>
                </a:solidFill>
                <a:latin typeface="Trebuchet MS"/>
                <a:ea typeface="Trebuchet MS"/>
                <a:cs typeface="Trebuchet MS"/>
                <a:sym typeface="Trebuchet MS"/>
              </a:defRPr>
            </a:lvl4pPr>
            <a:lvl5pPr lvl="4" algn="l">
              <a:lnSpc>
                <a:spcPct val="100000"/>
              </a:lnSpc>
              <a:spcBef>
                <a:spcPts val="0"/>
              </a:spcBef>
              <a:spcAft>
                <a:spcPts val="0"/>
              </a:spcAft>
              <a:buClr>
                <a:srgbClr val="595959"/>
              </a:buClr>
              <a:buSzPts val="1200"/>
              <a:buNone/>
              <a:defRPr sz="1200">
                <a:solidFill>
                  <a:srgbClr val="595959"/>
                </a:solidFill>
                <a:latin typeface="Trebuchet MS"/>
                <a:ea typeface="Trebuchet MS"/>
                <a:cs typeface="Trebuchet MS"/>
                <a:sym typeface="Trebuchet MS"/>
              </a:defRPr>
            </a:lvl5pPr>
            <a:lvl6pPr lvl="5" algn="l">
              <a:lnSpc>
                <a:spcPct val="100000"/>
              </a:lnSpc>
              <a:spcBef>
                <a:spcPts val="0"/>
              </a:spcBef>
              <a:spcAft>
                <a:spcPts val="0"/>
              </a:spcAft>
              <a:buClr>
                <a:srgbClr val="595959"/>
              </a:buClr>
              <a:buSzPts val="1200"/>
              <a:buNone/>
              <a:defRPr sz="1200">
                <a:solidFill>
                  <a:srgbClr val="595959"/>
                </a:solidFill>
                <a:latin typeface="Trebuchet MS"/>
                <a:ea typeface="Trebuchet MS"/>
                <a:cs typeface="Trebuchet MS"/>
                <a:sym typeface="Trebuchet MS"/>
              </a:defRPr>
            </a:lvl6pPr>
            <a:lvl7pPr lvl="6" algn="l">
              <a:lnSpc>
                <a:spcPct val="100000"/>
              </a:lnSpc>
              <a:spcBef>
                <a:spcPts val="0"/>
              </a:spcBef>
              <a:spcAft>
                <a:spcPts val="0"/>
              </a:spcAft>
              <a:buClr>
                <a:srgbClr val="595959"/>
              </a:buClr>
              <a:buSzPts val="1200"/>
              <a:buNone/>
              <a:defRPr sz="1200">
                <a:solidFill>
                  <a:srgbClr val="595959"/>
                </a:solidFill>
                <a:latin typeface="Trebuchet MS"/>
                <a:ea typeface="Trebuchet MS"/>
                <a:cs typeface="Trebuchet MS"/>
                <a:sym typeface="Trebuchet MS"/>
              </a:defRPr>
            </a:lvl7pPr>
            <a:lvl8pPr lvl="7" algn="l">
              <a:lnSpc>
                <a:spcPct val="100000"/>
              </a:lnSpc>
              <a:spcBef>
                <a:spcPts val="0"/>
              </a:spcBef>
              <a:spcAft>
                <a:spcPts val="0"/>
              </a:spcAft>
              <a:buClr>
                <a:srgbClr val="595959"/>
              </a:buClr>
              <a:buSzPts val="1200"/>
              <a:buNone/>
              <a:defRPr sz="1200">
                <a:solidFill>
                  <a:srgbClr val="595959"/>
                </a:solidFill>
                <a:latin typeface="Trebuchet MS"/>
                <a:ea typeface="Trebuchet MS"/>
                <a:cs typeface="Trebuchet MS"/>
                <a:sym typeface="Trebuchet MS"/>
              </a:defRPr>
            </a:lvl8pPr>
            <a:lvl9pPr lvl="8" algn="l">
              <a:lnSpc>
                <a:spcPct val="100000"/>
              </a:lnSpc>
              <a:spcBef>
                <a:spcPts val="0"/>
              </a:spcBef>
              <a:spcAft>
                <a:spcPts val="0"/>
              </a:spcAft>
              <a:buClr>
                <a:srgbClr val="595959"/>
              </a:buClr>
              <a:buSzPts val="1200"/>
              <a:buNone/>
              <a:defRPr sz="1200">
                <a:solidFill>
                  <a:srgbClr val="595959"/>
                </a:solidFill>
                <a:latin typeface="Trebuchet MS"/>
                <a:ea typeface="Trebuchet MS"/>
                <a:cs typeface="Trebuchet MS"/>
                <a:sym typeface="Trebuchet MS"/>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Page texte 1">
  <p:cSld name="CUSTOM_5">
    <p:spTree>
      <p:nvGrpSpPr>
        <p:cNvPr id="1" name="Shape 207"/>
        <p:cNvGrpSpPr/>
        <p:nvPr/>
      </p:nvGrpSpPr>
      <p:grpSpPr>
        <a:xfrm>
          <a:off x="0" y="0"/>
          <a:ext cx="0" cy="0"/>
          <a:chOff x="0" y="0"/>
          <a:chExt cx="0" cy="0"/>
        </a:xfrm>
      </p:grpSpPr>
      <p:pic>
        <p:nvPicPr>
          <p:cNvPr id="208" name="Google Shape;208;p48"/>
          <p:cNvPicPr preferRelativeResize="0"/>
          <p:nvPr/>
        </p:nvPicPr>
        <p:blipFill rotWithShape="1">
          <a:blip r:embed="rId2">
            <a:alphaModFix/>
          </a:blip>
          <a:srcRect/>
          <a:stretch/>
        </p:blipFill>
        <p:spPr>
          <a:xfrm>
            <a:off x="0" y="0"/>
            <a:ext cx="9144000" cy="5143500"/>
          </a:xfrm>
          <a:prstGeom prst="rect">
            <a:avLst/>
          </a:prstGeom>
          <a:noFill/>
          <a:ln>
            <a:noFill/>
          </a:ln>
        </p:spPr>
      </p:pic>
      <p:sp>
        <p:nvSpPr>
          <p:cNvPr id="209" name="Google Shape;209;p48"/>
          <p:cNvSpPr txBox="1">
            <a:spLocks noGrp="1"/>
          </p:cNvSpPr>
          <p:nvPr>
            <p:ph type="sldNum" idx="12"/>
          </p:nvPr>
        </p:nvSpPr>
        <p:spPr>
          <a:xfrm>
            <a:off x="8481683"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9pPr>
          </a:lstStyle>
          <a:p>
            <a:pPr marL="0" lvl="0" indent="0" algn="r" rtl="0">
              <a:spcBef>
                <a:spcPts val="0"/>
              </a:spcBef>
              <a:spcAft>
                <a:spcPts val="0"/>
              </a:spcAft>
              <a:buNone/>
            </a:pPr>
            <a:fld id="{00000000-1234-1234-1234-123412341234}" type="slidenum">
              <a:rPr lang="fr"/>
              <a:t>‹N°›</a:t>
            </a:fld>
            <a:endParaRPr/>
          </a:p>
        </p:txBody>
      </p:sp>
      <p:pic>
        <p:nvPicPr>
          <p:cNvPr id="210" name="Google Shape;210;p48"/>
          <p:cNvPicPr preferRelativeResize="0"/>
          <p:nvPr/>
        </p:nvPicPr>
        <p:blipFill rotWithShape="1">
          <a:blip r:embed="rId3">
            <a:alphaModFix/>
          </a:blip>
          <a:srcRect/>
          <a:stretch/>
        </p:blipFill>
        <p:spPr>
          <a:xfrm>
            <a:off x="315088" y="879450"/>
            <a:ext cx="1761177" cy="1769250"/>
          </a:xfrm>
          <a:prstGeom prst="rect">
            <a:avLst/>
          </a:prstGeom>
          <a:noFill/>
          <a:ln>
            <a:noFill/>
          </a:ln>
        </p:spPr>
      </p:pic>
      <p:sp>
        <p:nvSpPr>
          <p:cNvPr id="211" name="Google Shape;211;p48"/>
          <p:cNvSpPr txBox="1">
            <a:spLocks noGrp="1"/>
          </p:cNvSpPr>
          <p:nvPr>
            <p:ph type="title"/>
          </p:nvPr>
        </p:nvSpPr>
        <p:spPr>
          <a:xfrm>
            <a:off x="226275" y="236600"/>
            <a:ext cx="3498300" cy="12873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Clr>
                <a:srgbClr val="636262"/>
              </a:buClr>
              <a:buSzPts val="2200"/>
              <a:buFont typeface="Tahoma"/>
              <a:buNone/>
              <a:defRPr sz="2300" b="1">
                <a:solidFill>
                  <a:srgbClr val="636262"/>
                </a:solidFill>
              </a:defRPr>
            </a:lvl1pPr>
            <a:lvl2pPr lvl="1" algn="l">
              <a:lnSpc>
                <a:spcPct val="100000"/>
              </a:lnSpc>
              <a:spcBef>
                <a:spcPts val="0"/>
              </a:spcBef>
              <a:spcAft>
                <a:spcPts val="0"/>
              </a:spcAft>
              <a:buClr>
                <a:srgbClr val="636262"/>
              </a:buClr>
              <a:buSzPts val="3600"/>
              <a:buNone/>
              <a:defRPr sz="3600">
                <a:solidFill>
                  <a:srgbClr val="636262"/>
                </a:solidFill>
              </a:defRPr>
            </a:lvl2pPr>
            <a:lvl3pPr lvl="2" algn="l">
              <a:lnSpc>
                <a:spcPct val="100000"/>
              </a:lnSpc>
              <a:spcBef>
                <a:spcPts val="0"/>
              </a:spcBef>
              <a:spcAft>
                <a:spcPts val="0"/>
              </a:spcAft>
              <a:buClr>
                <a:srgbClr val="636262"/>
              </a:buClr>
              <a:buSzPts val="3600"/>
              <a:buNone/>
              <a:defRPr sz="3600">
                <a:solidFill>
                  <a:srgbClr val="636262"/>
                </a:solidFill>
              </a:defRPr>
            </a:lvl3pPr>
            <a:lvl4pPr lvl="3" algn="l">
              <a:lnSpc>
                <a:spcPct val="100000"/>
              </a:lnSpc>
              <a:spcBef>
                <a:spcPts val="0"/>
              </a:spcBef>
              <a:spcAft>
                <a:spcPts val="0"/>
              </a:spcAft>
              <a:buClr>
                <a:srgbClr val="636262"/>
              </a:buClr>
              <a:buSzPts val="3600"/>
              <a:buNone/>
              <a:defRPr sz="3600">
                <a:solidFill>
                  <a:srgbClr val="636262"/>
                </a:solidFill>
              </a:defRPr>
            </a:lvl4pPr>
            <a:lvl5pPr lvl="4" algn="l">
              <a:lnSpc>
                <a:spcPct val="100000"/>
              </a:lnSpc>
              <a:spcBef>
                <a:spcPts val="0"/>
              </a:spcBef>
              <a:spcAft>
                <a:spcPts val="0"/>
              </a:spcAft>
              <a:buClr>
                <a:srgbClr val="636262"/>
              </a:buClr>
              <a:buSzPts val="3600"/>
              <a:buNone/>
              <a:defRPr sz="3600">
                <a:solidFill>
                  <a:srgbClr val="636262"/>
                </a:solidFill>
              </a:defRPr>
            </a:lvl5pPr>
            <a:lvl6pPr lvl="5" algn="l">
              <a:lnSpc>
                <a:spcPct val="100000"/>
              </a:lnSpc>
              <a:spcBef>
                <a:spcPts val="0"/>
              </a:spcBef>
              <a:spcAft>
                <a:spcPts val="0"/>
              </a:spcAft>
              <a:buClr>
                <a:srgbClr val="636262"/>
              </a:buClr>
              <a:buSzPts val="3600"/>
              <a:buNone/>
              <a:defRPr sz="3600">
                <a:solidFill>
                  <a:srgbClr val="636262"/>
                </a:solidFill>
              </a:defRPr>
            </a:lvl6pPr>
            <a:lvl7pPr lvl="6" algn="l">
              <a:lnSpc>
                <a:spcPct val="100000"/>
              </a:lnSpc>
              <a:spcBef>
                <a:spcPts val="0"/>
              </a:spcBef>
              <a:spcAft>
                <a:spcPts val="0"/>
              </a:spcAft>
              <a:buClr>
                <a:srgbClr val="636262"/>
              </a:buClr>
              <a:buSzPts val="3600"/>
              <a:buNone/>
              <a:defRPr sz="3600">
                <a:solidFill>
                  <a:srgbClr val="636262"/>
                </a:solidFill>
              </a:defRPr>
            </a:lvl7pPr>
            <a:lvl8pPr lvl="7" algn="l">
              <a:lnSpc>
                <a:spcPct val="100000"/>
              </a:lnSpc>
              <a:spcBef>
                <a:spcPts val="0"/>
              </a:spcBef>
              <a:spcAft>
                <a:spcPts val="0"/>
              </a:spcAft>
              <a:buClr>
                <a:srgbClr val="636262"/>
              </a:buClr>
              <a:buSzPts val="3600"/>
              <a:buNone/>
              <a:defRPr sz="3600">
                <a:solidFill>
                  <a:srgbClr val="636262"/>
                </a:solidFill>
              </a:defRPr>
            </a:lvl8pPr>
            <a:lvl9pPr lvl="8" algn="l">
              <a:lnSpc>
                <a:spcPct val="100000"/>
              </a:lnSpc>
              <a:spcBef>
                <a:spcPts val="0"/>
              </a:spcBef>
              <a:spcAft>
                <a:spcPts val="0"/>
              </a:spcAft>
              <a:buClr>
                <a:srgbClr val="636262"/>
              </a:buClr>
              <a:buSzPts val="3600"/>
              <a:buNone/>
              <a:defRPr sz="3600">
                <a:solidFill>
                  <a:srgbClr val="636262"/>
                </a:solidFill>
              </a:defRPr>
            </a:lvl9pPr>
          </a:lstStyle>
          <a:p>
            <a:endParaRPr/>
          </a:p>
        </p:txBody>
      </p:sp>
      <p:sp>
        <p:nvSpPr>
          <p:cNvPr id="212" name="Google Shape;212;p48"/>
          <p:cNvSpPr txBox="1"/>
          <p:nvPr/>
        </p:nvSpPr>
        <p:spPr>
          <a:xfrm>
            <a:off x="7592300" y="4703625"/>
            <a:ext cx="1251600" cy="3078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800"/>
              <a:buFont typeface="Arial"/>
              <a:buNone/>
            </a:pPr>
            <a:r>
              <a:rPr lang="fr" sz="800" b="0" i="0" u="none" strike="noStrike" cap="none">
                <a:solidFill>
                  <a:srgbClr val="636262"/>
                </a:solidFill>
                <a:latin typeface="Trebuchet MS"/>
                <a:ea typeface="Trebuchet MS"/>
                <a:cs typeface="Trebuchet MS"/>
                <a:sym typeface="Trebuchet MS"/>
              </a:rPr>
              <a:t>CULTURES DU COEUR |</a:t>
            </a:r>
            <a:endParaRPr sz="1000" b="0" i="0" u="none" strike="noStrike" cap="none">
              <a:solidFill>
                <a:schemeClr val="dk2"/>
              </a:solidFill>
              <a:latin typeface="Trebuchet MS"/>
              <a:ea typeface="Trebuchet MS"/>
              <a:cs typeface="Trebuchet MS"/>
              <a:sym typeface="Trebuchet MS"/>
            </a:endParaRPr>
          </a:p>
        </p:txBody>
      </p:sp>
      <p:sp>
        <p:nvSpPr>
          <p:cNvPr id="213" name="Google Shape;213;p48"/>
          <p:cNvSpPr txBox="1">
            <a:spLocks noGrp="1"/>
          </p:cNvSpPr>
          <p:nvPr>
            <p:ph type="body" idx="1"/>
          </p:nvPr>
        </p:nvSpPr>
        <p:spPr>
          <a:xfrm>
            <a:off x="784125" y="1792750"/>
            <a:ext cx="3761100" cy="2870400"/>
          </a:xfrm>
          <a:prstGeom prst="rect">
            <a:avLst/>
          </a:prstGeom>
          <a:noFill/>
          <a:ln>
            <a:noFill/>
          </a:ln>
        </p:spPr>
        <p:txBody>
          <a:bodyPr spcFirstLastPara="1" wrap="square" lIns="91425" tIns="91425" rIns="91425" bIns="91425" anchor="t" anchorCtr="0">
            <a:normAutofit/>
          </a:bodyPr>
          <a:lstStyle>
            <a:lvl1pPr marL="457200" lvl="0" indent="-311150" algn="l">
              <a:lnSpc>
                <a:spcPct val="115000"/>
              </a:lnSpc>
              <a:spcBef>
                <a:spcPts val="0"/>
              </a:spcBef>
              <a:spcAft>
                <a:spcPts val="0"/>
              </a:spcAft>
              <a:buSzPts val="1300"/>
              <a:buChar char="●"/>
              <a:defRPr/>
            </a:lvl1pPr>
            <a:lvl2pPr marL="914400" lvl="1" indent="-311150" algn="l">
              <a:lnSpc>
                <a:spcPct val="115000"/>
              </a:lnSpc>
              <a:spcBef>
                <a:spcPts val="400"/>
              </a:spcBef>
              <a:spcAft>
                <a:spcPts val="0"/>
              </a:spcAft>
              <a:buSzPts val="1300"/>
              <a:buChar char="○"/>
              <a:defRPr/>
            </a:lvl2pPr>
            <a:lvl3pPr marL="1371600" lvl="2" indent="-311150" algn="l">
              <a:lnSpc>
                <a:spcPct val="115000"/>
              </a:lnSpc>
              <a:spcBef>
                <a:spcPts val="400"/>
              </a:spcBef>
              <a:spcAft>
                <a:spcPts val="0"/>
              </a:spcAft>
              <a:buSzPts val="1300"/>
              <a:buChar char="■"/>
              <a:defRPr/>
            </a:lvl3pPr>
            <a:lvl4pPr marL="1828800" lvl="3" indent="-311150" algn="l">
              <a:lnSpc>
                <a:spcPct val="115000"/>
              </a:lnSpc>
              <a:spcBef>
                <a:spcPts val="400"/>
              </a:spcBef>
              <a:spcAft>
                <a:spcPts val="0"/>
              </a:spcAft>
              <a:buSzPts val="1300"/>
              <a:buChar char="●"/>
              <a:defRPr/>
            </a:lvl4pPr>
            <a:lvl5pPr marL="2286000" lvl="4" indent="-311150" algn="l">
              <a:lnSpc>
                <a:spcPct val="115000"/>
              </a:lnSpc>
              <a:spcBef>
                <a:spcPts val="400"/>
              </a:spcBef>
              <a:spcAft>
                <a:spcPts val="0"/>
              </a:spcAft>
              <a:buSzPts val="1300"/>
              <a:buChar char="○"/>
              <a:defRPr/>
            </a:lvl5pPr>
            <a:lvl6pPr marL="2743200" lvl="5" indent="-311150" algn="l">
              <a:lnSpc>
                <a:spcPct val="115000"/>
              </a:lnSpc>
              <a:spcBef>
                <a:spcPts val="400"/>
              </a:spcBef>
              <a:spcAft>
                <a:spcPts val="0"/>
              </a:spcAft>
              <a:buSzPts val="1300"/>
              <a:buChar char="■"/>
              <a:defRPr/>
            </a:lvl6pPr>
            <a:lvl7pPr marL="3200400" lvl="6" indent="-311150" algn="l">
              <a:lnSpc>
                <a:spcPct val="115000"/>
              </a:lnSpc>
              <a:spcBef>
                <a:spcPts val="400"/>
              </a:spcBef>
              <a:spcAft>
                <a:spcPts val="0"/>
              </a:spcAft>
              <a:buSzPts val="1300"/>
              <a:buChar char="●"/>
              <a:defRPr/>
            </a:lvl7pPr>
            <a:lvl8pPr marL="3657600" lvl="7" indent="-311150" algn="l">
              <a:lnSpc>
                <a:spcPct val="115000"/>
              </a:lnSpc>
              <a:spcBef>
                <a:spcPts val="400"/>
              </a:spcBef>
              <a:spcAft>
                <a:spcPts val="0"/>
              </a:spcAft>
              <a:buSzPts val="1300"/>
              <a:buChar char="○"/>
              <a:defRPr/>
            </a:lvl8pPr>
            <a:lvl9pPr marL="4114800" lvl="8" indent="-311150" algn="l">
              <a:lnSpc>
                <a:spcPct val="115000"/>
              </a:lnSpc>
              <a:spcBef>
                <a:spcPts val="400"/>
              </a:spcBef>
              <a:spcAft>
                <a:spcPts val="400"/>
              </a:spcAft>
              <a:buSzPts val="1300"/>
              <a:buChar char="■"/>
              <a:defRPr/>
            </a:lvl9pPr>
          </a:lstStyle>
          <a:p>
            <a:endParaRPr/>
          </a:p>
        </p:txBody>
      </p:sp>
      <p:sp>
        <p:nvSpPr>
          <p:cNvPr id="214" name="Google Shape;214;p48"/>
          <p:cNvSpPr txBox="1">
            <a:spLocks noGrp="1"/>
          </p:cNvSpPr>
          <p:nvPr>
            <p:ph type="body" idx="2"/>
          </p:nvPr>
        </p:nvSpPr>
        <p:spPr>
          <a:xfrm>
            <a:off x="5134875" y="689350"/>
            <a:ext cx="3225000" cy="3973800"/>
          </a:xfrm>
          <a:prstGeom prst="rect">
            <a:avLst/>
          </a:prstGeom>
          <a:noFill/>
          <a:ln>
            <a:noFill/>
          </a:ln>
        </p:spPr>
        <p:txBody>
          <a:bodyPr spcFirstLastPara="1" wrap="square" lIns="91425" tIns="91425" rIns="91425" bIns="91425" anchor="t" anchorCtr="0">
            <a:normAutofit/>
          </a:bodyPr>
          <a:lstStyle>
            <a:lvl1pPr marL="457200" lvl="0" indent="-311150" algn="l">
              <a:lnSpc>
                <a:spcPct val="115000"/>
              </a:lnSpc>
              <a:spcBef>
                <a:spcPts val="0"/>
              </a:spcBef>
              <a:spcAft>
                <a:spcPts val="0"/>
              </a:spcAft>
              <a:buSzPts val="1300"/>
              <a:buChar char="●"/>
              <a:defRPr/>
            </a:lvl1pPr>
            <a:lvl2pPr marL="914400" lvl="1" indent="-311150" algn="l">
              <a:lnSpc>
                <a:spcPct val="115000"/>
              </a:lnSpc>
              <a:spcBef>
                <a:spcPts val="400"/>
              </a:spcBef>
              <a:spcAft>
                <a:spcPts val="0"/>
              </a:spcAft>
              <a:buSzPts val="1300"/>
              <a:buChar char="○"/>
              <a:defRPr/>
            </a:lvl2pPr>
            <a:lvl3pPr marL="1371600" lvl="2" indent="-311150" algn="l">
              <a:lnSpc>
                <a:spcPct val="115000"/>
              </a:lnSpc>
              <a:spcBef>
                <a:spcPts val="400"/>
              </a:spcBef>
              <a:spcAft>
                <a:spcPts val="0"/>
              </a:spcAft>
              <a:buSzPts val="1300"/>
              <a:buChar char="■"/>
              <a:defRPr/>
            </a:lvl3pPr>
            <a:lvl4pPr marL="1828800" lvl="3" indent="-311150" algn="l">
              <a:lnSpc>
                <a:spcPct val="115000"/>
              </a:lnSpc>
              <a:spcBef>
                <a:spcPts val="400"/>
              </a:spcBef>
              <a:spcAft>
                <a:spcPts val="0"/>
              </a:spcAft>
              <a:buSzPts val="1300"/>
              <a:buChar char="●"/>
              <a:defRPr/>
            </a:lvl4pPr>
            <a:lvl5pPr marL="2286000" lvl="4" indent="-311150" algn="l">
              <a:lnSpc>
                <a:spcPct val="115000"/>
              </a:lnSpc>
              <a:spcBef>
                <a:spcPts val="400"/>
              </a:spcBef>
              <a:spcAft>
                <a:spcPts val="0"/>
              </a:spcAft>
              <a:buSzPts val="1300"/>
              <a:buChar char="○"/>
              <a:defRPr/>
            </a:lvl5pPr>
            <a:lvl6pPr marL="2743200" lvl="5" indent="-311150" algn="l">
              <a:lnSpc>
                <a:spcPct val="115000"/>
              </a:lnSpc>
              <a:spcBef>
                <a:spcPts val="400"/>
              </a:spcBef>
              <a:spcAft>
                <a:spcPts val="0"/>
              </a:spcAft>
              <a:buSzPts val="1300"/>
              <a:buChar char="■"/>
              <a:defRPr/>
            </a:lvl6pPr>
            <a:lvl7pPr marL="3200400" lvl="6" indent="-311150" algn="l">
              <a:lnSpc>
                <a:spcPct val="115000"/>
              </a:lnSpc>
              <a:spcBef>
                <a:spcPts val="400"/>
              </a:spcBef>
              <a:spcAft>
                <a:spcPts val="0"/>
              </a:spcAft>
              <a:buSzPts val="1300"/>
              <a:buChar char="●"/>
              <a:defRPr/>
            </a:lvl7pPr>
            <a:lvl8pPr marL="3657600" lvl="7" indent="-311150" algn="l">
              <a:lnSpc>
                <a:spcPct val="115000"/>
              </a:lnSpc>
              <a:spcBef>
                <a:spcPts val="400"/>
              </a:spcBef>
              <a:spcAft>
                <a:spcPts val="0"/>
              </a:spcAft>
              <a:buSzPts val="1300"/>
              <a:buChar char="○"/>
              <a:defRPr/>
            </a:lvl8pPr>
            <a:lvl9pPr marL="4114800" lvl="8" indent="-311150" algn="l">
              <a:lnSpc>
                <a:spcPct val="115000"/>
              </a:lnSpc>
              <a:spcBef>
                <a:spcPts val="400"/>
              </a:spcBef>
              <a:spcAft>
                <a:spcPts val="400"/>
              </a:spcAft>
              <a:buSzPts val="13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eige">
  <p:cSld name="CUSTOM_7">
    <p:spTree>
      <p:nvGrpSpPr>
        <p:cNvPr id="1" name="Shape 215"/>
        <p:cNvGrpSpPr/>
        <p:nvPr/>
      </p:nvGrpSpPr>
      <p:grpSpPr>
        <a:xfrm>
          <a:off x="0" y="0"/>
          <a:ext cx="0" cy="0"/>
          <a:chOff x="0" y="0"/>
          <a:chExt cx="0" cy="0"/>
        </a:xfrm>
      </p:grpSpPr>
      <p:pic>
        <p:nvPicPr>
          <p:cNvPr id="216" name="Google Shape;216;p49"/>
          <p:cNvPicPr preferRelativeResize="0"/>
          <p:nvPr/>
        </p:nvPicPr>
        <p:blipFill rotWithShape="1">
          <a:blip r:embed="rId2">
            <a:alphaModFix/>
          </a:blip>
          <a:srcRect/>
          <a:stretch/>
        </p:blipFill>
        <p:spPr>
          <a:xfrm>
            <a:off x="0" y="0"/>
            <a:ext cx="9144000" cy="5143500"/>
          </a:xfrm>
          <a:prstGeom prst="rect">
            <a:avLst/>
          </a:prstGeom>
          <a:noFill/>
          <a:ln>
            <a:noFill/>
          </a:ln>
        </p:spPr>
      </p:pic>
      <p:sp>
        <p:nvSpPr>
          <p:cNvPr id="217" name="Google Shape;217;p49"/>
          <p:cNvSpPr txBox="1">
            <a:spLocks noGrp="1"/>
          </p:cNvSpPr>
          <p:nvPr>
            <p:ph type="sldNum" idx="12"/>
          </p:nvPr>
        </p:nvSpPr>
        <p:spPr>
          <a:xfrm>
            <a:off x="8481683"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9pPr>
          </a:lstStyle>
          <a:p>
            <a:pPr marL="0" lvl="0" indent="0" algn="r" rtl="0">
              <a:spcBef>
                <a:spcPts val="0"/>
              </a:spcBef>
              <a:spcAft>
                <a:spcPts val="0"/>
              </a:spcAft>
              <a:buNone/>
            </a:pPr>
            <a:fld id="{00000000-1234-1234-1234-123412341234}" type="slidenum">
              <a:rPr lang="fr"/>
              <a:t>‹N°›</a:t>
            </a:fld>
            <a:endParaRPr/>
          </a:p>
        </p:txBody>
      </p:sp>
      <p:sp>
        <p:nvSpPr>
          <p:cNvPr id="218" name="Google Shape;218;p49"/>
          <p:cNvSpPr txBox="1">
            <a:spLocks noGrp="1"/>
          </p:cNvSpPr>
          <p:nvPr>
            <p:ph type="title"/>
          </p:nvPr>
        </p:nvSpPr>
        <p:spPr>
          <a:xfrm>
            <a:off x="226275" y="236600"/>
            <a:ext cx="3498300" cy="12873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Clr>
                <a:srgbClr val="F37958"/>
              </a:buClr>
              <a:buSzPts val="2200"/>
              <a:buFont typeface="Tahoma"/>
              <a:buNone/>
              <a:defRPr sz="2300" b="1">
                <a:solidFill>
                  <a:srgbClr val="F37958"/>
                </a:solidFill>
              </a:defRPr>
            </a:lvl1pPr>
            <a:lvl2pPr lvl="1" algn="l">
              <a:lnSpc>
                <a:spcPct val="100000"/>
              </a:lnSpc>
              <a:spcBef>
                <a:spcPts val="0"/>
              </a:spcBef>
              <a:spcAft>
                <a:spcPts val="0"/>
              </a:spcAft>
              <a:buClr>
                <a:srgbClr val="F37958"/>
              </a:buClr>
              <a:buSzPts val="3600"/>
              <a:buNone/>
              <a:defRPr sz="3600">
                <a:solidFill>
                  <a:srgbClr val="F37958"/>
                </a:solidFill>
              </a:defRPr>
            </a:lvl2pPr>
            <a:lvl3pPr lvl="2" algn="l">
              <a:lnSpc>
                <a:spcPct val="100000"/>
              </a:lnSpc>
              <a:spcBef>
                <a:spcPts val="0"/>
              </a:spcBef>
              <a:spcAft>
                <a:spcPts val="0"/>
              </a:spcAft>
              <a:buClr>
                <a:srgbClr val="F37958"/>
              </a:buClr>
              <a:buSzPts val="3600"/>
              <a:buNone/>
              <a:defRPr sz="3600">
                <a:solidFill>
                  <a:srgbClr val="F37958"/>
                </a:solidFill>
              </a:defRPr>
            </a:lvl3pPr>
            <a:lvl4pPr lvl="3" algn="l">
              <a:lnSpc>
                <a:spcPct val="100000"/>
              </a:lnSpc>
              <a:spcBef>
                <a:spcPts val="0"/>
              </a:spcBef>
              <a:spcAft>
                <a:spcPts val="0"/>
              </a:spcAft>
              <a:buClr>
                <a:srgbClr val="F37958"/>
              </a:buClr>
              <a:buSzPts val="3600"/>
              <a:buNone/>
              <a:defRPr sz="3600">
                <a:solidFill>
                  <a:srgbClr val="F37958"/>
                </a:solidFill>
              </a:defRPr>
            </a:lvl4pPr>
            <a:lvl5pPr lvl="4" algn="l">
              <a:lnSpc>
                <a:spcPct val="100000"/>
              </a:lnSpc>
              <a:spcBef>
                <a:spcPts val="0"/>
              </a:spcBef>
              <a:spcAft>
                <a:spcPts val="0"/>
              </a:spcAft>
              <a:buClr>
                <a:srgbClr val="F37958"/>
              </a:buClr>
              <a:buSzPts val="3600"/>
              <a:buNone/>
              <a:defRPr sz="3600">
                <a:solidFill>
                  <a:srgbClr val="F37958"/>
                </a:solidFill>
              </a:defRPr>
            </a:lvl5pPr>
            <a:lvl6pPr lvl="5" algn="l">
              <a:lnSpc>
                <a:spcPct val="100000"/>
              </a:lnSpc>
              <a:spcBef>
                <a:spcPts val="0"/>
              </a:spcBef>
              <a:spcAft>
                <a:spcPts val="0"/>
              </a:spcAft>
              <a:buClr>
                <a:srgbClr val="F37958"/>
              </a:buClr>
              <a:buSzPts val="3600"/>
              <a:buNone/>
              <a:defRPr sz="3600">
                <a:solidFill>
                  <a:srgbClr val="F37958"/>
                </a:solidFill>
              </a:defRPr>
            </a:lvl6pPr>
            <a:lvl7pPr lvl="6" algn="l">
              <a:lnSpc>
                <a:spcPct val="100000"/>
              </a:lnSpc>
              <a:spcBef>
                <a:spcPts val="0"/>
              </a:spcBef>
              <a:spcAft>
                <a:spcPts val="0"/>
              </a:spcAft>
              <a:buClr>
                <a:srgbClr val="F37958"/>
              </a:buClr>
              <a:buSzPts val="3600"/>
              <a:buNone/>
              <a:defRPr sz="3600">
                <a:solidFill>
                  <a:srgbClr val="F37958"/>
                </a:solidFill>
              </a:defRPr>
            </a:lvl7pPr>
            <a:lvl8pPr lvl="7" algn="l">
              <a:lnSpc>
                <a:spcPct val="100000"/>
              </a:lnSpc>
              <a:spcBef>
                <a:spcPts val="0"/>
              </a:spcBef>
              <a:spcAft>
                <a:spcPts val="0"/>
              </a:spcAft>
              <a:buClr>
                <a:srgbClr val="F37958"/>
              </a:buClr>
              <a:buSzPts val="3600"/>
              <a:buNone/>
              <a:defRPr sz="3600">
                <a:solidFill>
                  <a:srgbClr val="F37958"/>
                </a:solidFill>
              </a:defRPr>
            </a:lvl8pPr>
            <a:lvl9pPr lvl="8" algn="l">
              <a:lnSpc>
                <a:spcPct val="100000"/>
              </a:lnSpc>
              <a:spcBef>
                <a:spcPts val="0"/>
              </a:spcBef>
              <a:spcAft>
                <a:spcPts val="0"/>
              </a:spcAft>
              <a:buClr>
                <a:srgbClr val="F37958"/>
              </a:buClr>
              <a:buSzPts val="3600"/>
              <a:buNone/>
              <a:defRPr sz="3600">
                <a:solidFill>
                  <a:srgbClr val="F37958"/>
                </a:solidFill>
              </a:defRPr>
            </a:lvl9pPr>
          </a:lstStyle>
          <a:p>
            <a:endParaRPr/>
          </a:p>
        </p:txBody>
      </p:sp>
      <p:sp>
        <p:nvSpPr>
          <p:cNvPr id="219" name="Google Shape;219;p49"/>
          <p:cNvSpPr txBox="1"/>
          <p:nvPr/>
        </p:nvSpPr>
        <p:spPr>
          <a:xfrm>
            <a:off x="7592300" y="4703625"/>
            <a:ext cx="1251600" cy="3078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800"/>
              <a:buFont typeface="Arial"/>
              <a:buNone/>
            </a:pPr>
            <a:r>
              <a:rPr lang="fr" sz="800" b="0" i="0" u="none" strike="noStrike" cap="none">
                <a:solidFill>
                  <a:srgbClr val="636262"/>
                </a:solidFill>
                <a:latin typeface="Trebuchet MS"/>
                <a:ea typeface="Trebuchet MS"/>
                <a:cs typeface="Trebuchet MS"/>
                <a:sym typeface="Trebuchet MS"/>
              </a:rPr>
              <a:t>CULTURES DU COEUR |</a:t>
            </a:r>
            <a:endParaRPr sz="1000" b="0" i="0" u="none" strike="noStrike" cap="none">
              <a:solidFill>
                <a:schemeClr val="dk2"/>
              </a:solidFill>
              <a:latin typeface="Trebuchet MS"/>
              <a:ea typeface="Trebuchet MS"/>
              <a:cs typeface="Trebuchet MS"/>
              <a:sym typeface="Trebuchet M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ise en page personnalisée 1">
  <p:cSld name="CUSTOM_8">
    <p:spTree>
      <p:nvGrpSpPr>
        <p:cNvPr id="1" name="Shape 220"/>
        <p:cNvGrpSpPr/>
        <p:nvPr/>
      </p:nvGrpSpPr>
      <p:grpSpPr>
        <a:xfrm>
          <a:off x="0" y="0"/>
          <a:ext cx="0" cy="0"/>
          <a:chOff x="0" y="0"/>
          <a:chExt cx="0" cy="0"/>
        </a:xfrm>
      </p:grpSpPr>
      <p:sp>
        <p:nvSpPr>
          <p:cNvPr id="221" name="Google Shape;221;g79ed2af088_0_0"/>
          <p:cNvSpPr txBox="1">
            <a:spLocks noGrp="1"/>
          </p:cNvSpPr>
          <p:nvPr>
            <p:ph type="sldNum" idx="12"/>
          </p:nvPr>
        </p:nvSpPr>
        <p:spPr>
          <a:xfrm>
            <a:off x="8481683" y="4663217"/>
            <a:ext cx="548700" cy="393600"/>
          </a:xfrm>
          <a:prstGeom prst="rect">
            <a:avLst/>
          </a:prstGeom>
        </p:spPr>
        <p:txBody>
          <a:bodyPr spcFirstLastPara="1" wrap="square" lIns="91425" tIns="91425" rIns="91425" bIns="91425" anchor="ctr" anchorCtr="0">
            <a:normAutofit/>
          </a:bodyPr>
          <a:lstStyle>
            <a:lvl1pPr lvl="0">
              <a:buClr>
                <a:srgbClr val="000000"/>
              </a:buClr>
              <a:buSzPts val="800"/>
              <a:buFont typeface="Arial"/>
              <a:buNone/>
              <a:defRPr/>
            </a:lvl1pPr>
            <a:lvl2pPr lvl="1">
              <a:buClr>
                <a:srgbClr val="000000"/>
              </a:buClr>
              <a:buSzPts val="800"/>
              <a:buFont typeface="Arial"/>
              <a:buNone/>
              <a:defRPr/>
            </a:lvl2pPr>
            <a:lvl3pPr lvl="2">
              <a:buClr>
                <a:srgbClr val="000000"/>
              </a:buClr>
              <a:buSzPts val="800"/>
              <a:buFont typeface="Arial"/>
              <a:buNone/>
              <a:defRPr/>
            </a:lvl3pPr>
            <a:lvl4pPr lvl="3">
              <a:buClr>
                <a:srgbClr val="000000"/>
              </a:buClr>
              <a:buSzPts val="800"/>
              <a:buFont typeface="Arial"/>
              <a:buNone/>
              <a:defRPr/>
            </a:lvl4pPr>
            <a:lvl5pPr lvl="4">
              <a:buClr>
                <a:srgbClr val="000000"/>
              </a:buClr>
              <a:buSzPts val="800"/>
              <a:buFont typeface="Arial"/>
              <a:buNone/>
              <a:defRPr/>
            </a:lvl5pPr>
            <a:lvl6pPr lvl="5">
              <a:buClr>
                <a:srgbClr val="000000"/>
              </a:buClr>
              <a:buSzPts val="800"/>
              <a:buFont typeface="Arial"/>
              <a:buNone/>
              <a:defRPr/>
            </a:lvl6pPr>
            <a:lvl7pPr lvl="6">
              <a:buClr>
                <a:srgbClr val="000000"/>
              </a:buClr>
              <a:buSzPts val="800"/>
              <a:buFont typeface="Arial"/>
              <a:buNone/>
              <a:defRPr/>
            </a:lvl7pPr>
            <a:lvl8pPr lvl="7">
              <a:buClr>
                <a:srgbClr val="000000"/>
              </a:buClr>
              <a:buSzPts val="800"/>
              <a:buFont typeface="Arial"/>
              <a:buNone/>
              <a:defRPr/>
            </a:lvl8pPr>
            <a:lvl9pPr lvl="8">
              <a:buClr>
                <a:srgbClr val="000000"/>
              </a:buClr>
              <a:buSzPts val="800"/>
              <a:buFont typeface="Arial"/>
              <a:buNone/>
              <a:defRPr/>
            </a:lvl9pPr>
          </a:lstStyle>
          <a:p>
            <a:pPr marL="0" lvl="0" indent="0" algn="r" rtl="0">
              <a:spcBef>
                <a:spcPts val="0"/>
              </a:spcBef>
              <a:spcAft>
                <a:spcPts val="0"/>
              </a:spcAft>
              <a:buNone/>
            </a:pPr>
            <a:fld id="{00000000-1234-1234-1234-123412341234}" type="slidenum">
              <a:rPr lang="fr"/>
              <a:t>‹N°›</a:t>
            </a:fld>
            <a:endParaRPr/>
          </a:p>
        </p:txBody>
      </p:sp>
      <p:pic>
        <p:nvPicPr>
          <p:cNvPr id="222" name="Google Shape;222;g79ed2af088_0_0"/>
          <p:cNvPicPr preferRelativeResize="0"/>
          <p:nvPr/>
        </p:nvPicPr>
        <p:blipFill>
          <a:blip r:embed="rId2">
            <a:alphaModFix/>
          </a:blip>
          <a:stretch>
            <a:fillRect/>
          </a:stretch>
        </p:blipFill>
        <p:spPr>
          <a:xfrm>
            <a:off x="-170125" y="1676450"/>
            <a:ext cx="8839203" cy="3467041"/>
          </a:xfrm>
          <a:prstGeom prst="rect">
            <a:avLst/>
          </a:prstGeom>
          <a:noFill/>
          <a:ln>
            <a:noFill/>
          </a:ln>
        </p:spPr>
      </p:pic>
      <p:sp>
        <p:nvSpPr>
          <p:cNvPr id="223" name="Google Shape;223;g79ed2af088_0_0"/>
          <p:cNvSpPr txBox="1">
            <a:spLocks noGrp="1"/>
          </p:cNvSpPr>
          <p:nvPr>
            <p:ph type="title"/>
          </p:nvPr>
        </p:nvSpPr>
        <p:spPr>
          <a:xfrm>
            <a:off x="226275" y="236600"/>
            <a:ext cx="3498300" cy="1287300"/>
          </a:xfrm>
          <a:prstGeom prst="rect">
            <a:avLst/>
          </a:prstGeom>
          <a:noFill/>
          <a:ln>
            <a:noFill/>
          </a:ln>
        </p:spPr>
        <p:txBody>
          <a:bodyPr spcFirstLastPara="1" wrap="square" lIns="91425" tIns="91425" rIns="91425" bIns="91425" anchor="t" anchorCtr="0">
            <a:normAutofit/>
          </a:bodyPr>
          <a:lstStyle>
            <a:lvl1pPr lvl="0" algn="l" rtl="0">
              <a:lnSpc>
                <a:spcPct val="100000"/>
              </a:lnSpc>
              <a:spcBef>
                <a:spcPts val="0"/>
              </a:spcBef>
              <a:spcAft>
                <a:spcPts val="0"/>
              </a:spcAft>
              <a:buClr>
                <a:srgbClr val="F37958"/>
              </a:buClr>
              <a:buSzPts val="2200"/>
              <a:buFont typeface="Tahoma"/>
              <a:buNone/>
              <a:defRPr sz="2300" b="1">
                <a:solidFill>
                  <a:srgbClr val="F37958"/>
                </a:solidFill>
              </a:defRPr>
            </a:lvl1pPr>
            <a:lvl2pPr lvl="1" algn="l" rtl="0">
              <a:lnSpc>
                <a:spcPct val="100000"/>
              </a:lnSpc>
              <a:spcBef>
                <a:spcPts val="0"/>
              </a:spcBef>
              <a:spcAft>
                <a:spcPts val="0"/>
              </a:spcAft>
              <a:buClr>
                <a:srgbClr val="F37958"/>
              </a:buClr>
              <a:buSzPts val="3600"/>
              <a:buNone/>
              <a:defRPr sz="3600">
                <a:solidFill>
                  <a:srgbClr val="F37958"/>
                </a:solidFill>
              </a:defRPr>
            </a:lvl2pPr>
            <a:lvl3pPr lvl="2" algn="l" rtl="0">
              <a:lnSpc>
                <a:spcPct val="100000"/>
              </a:lnSpc>
              <a:spcBef>
                <a:spcPts val="0"/>
              </a:spcBef>
              <a:spcAft>
                <a:spcPts val="0"/>
              </a:spcAft>
              <a:buClr>
                <a:srgbClr val="F37958"/>
              </a:buClr>
              <a:buSzPts val="3600"/>
              <a:buNone/>
              <a:defRPr sz="3600">
                <a:solidFill>
                  <a:srgbClr val="F37958"/>
                </a:solidFill>
              </a:defRPr>
            </a:lvl3pPr>
            <a:lvl4pPr lvl="3" algn="l" rtl="0">
              <a:lnSpc>
                <a:spcPct val="100000"/>
              </a:lnSpc>
              <a:spcBef>
                <a:spcPts val="0"/>
              </a:spcBef>
              <a:spcAft>
                <a:spcPts val="0"/>
              </a:spcAft>
              <a:buClr>
                <a:srgbClr val="F37958"/>
              </a:buClr>
              <a:buSzPts val="3600"/>
              <a:buNone/>
              <a:defRPr sz="3600">
                <a:solidFill>
                  <a:srgbClr val="F37958"/>
                </a:solidFill>
              </a:defRPr>
            </a:lvl4pPr>
            <a:lvl5pPr lvl="4" algn="l" rtl="0">
              <a:lnSpc>
                <a:spcPct val="100000"/>
              </a:lnSpc>
              <a:spcBef>
                <a:spcPts val="0"/>
              </a:spcBef>
              <a:spcAft>
                <a:spcPts val="0"/>
              </a:spcAft>
              <a:buClr>
                <a:srgbClr val="F37958"/>
              </a:buClr>
              <a:buSzPts val="3600"/>
              <a:buNone/>
              <a:defRPr sz="3600">
                <a:solidFill>
                  <a:srgbClr val="F37958"/>
                </a:solidFill>
              </a:defRPr>
            </a:lvl5pPr>
            <a:lvl6pPr lvl="5" algn="l" rtl="0">
              <a:lnSpc>
                <a:spcPct val="100000"/>
              </a:lnSpc>
              <a:spcBef>
                <a:spcPts val="0"/>
              </a:spcBef>
              <a:spcAft>
                <a:spcPts val="0"/>
              </a:spcAft>
              <a:buClr>
                <a:srgbClr val="F37958"/>
              </a:buClr>
              <a:buSzPts val="3600"/>
              <a:buNone/>
              <a:defRPr sz="3600">
                <a:solidFill>
                  <a:srgbClr val="F37958"/>
                </a:solidFill>
              </a:defRPr>
            </a:lvl6pPr>
            <a:lvl7pPr lvl="6" algn="l" rtl="0">
              <a:lnSpc>
                <a:spcPct val="100000"/>
              </a:lnSpc>
              <a:spcBef>
                <a:spcPts val="0"/>
              </a:spcBef>
              <a:spcAft>
                <a:spcPts val="0"/>
              </a:spcAft>
              <a:buClr>
                <a:srgbClr val="F37958"/>
              </a:buClr>
              <a:buSzPts val="3600"/>
              <a:buNone/>
              <a:defRPr sz="3600">
                <a:solidFill>
                  <a:srgbClr val="F37958"/>
                </a:solidFill>
              </a:defRPr>
            </a:lvl7pPr>
            <a:lvl8pPr lvl="7" algn="l" rtl="0">
              <a:lnSpc>
                <a:spcPct val="100000"/>
              </a:lnSpc>
              <a:spcBef>
                <a:spcPts val="0"/>
              </a:spcBef>
              <a:spcAft>
                <a:spcPts val="0"/>
              </a:spcAft>
              <a:buClr>
                <a:srgbClr val="F37958"/>
              </a:buClr>
              <a:buSzPts val="3600"/>
              <a:buNone/>
              <a:defRPr sz="3600">
                <a:solidFill>
                  <a:srgbClr val="F37958"/>
                </a:solidFill>
              </a:defRPr>
            </a:lvl8pPr>
            <a:lvl9pPr lvl="8" algn="l" rtl="0">
              <a:lnSpc>
                <a:spcPct val="100000"/>
              </a:lnSpc>
              <a:spcBef>
                <a:spcPts val="0"/>
              </a:spcBef>
              <a:spcAft>
                <a:spcPts val="0"/>
              </a:spcAft>
              <a:buClr>
                <a:srgbClr val="F37958"/>
              </a:buClr>
              <a:buSzPts val="3600"/>
              <a:buNone/>
              <a:defRPr sz="3600">
                <a:solidFill>
                  <a:srgbClr val="F37958"/>
                </a:solidFil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age texte info brève">
  <p:cSld name="MAIN_POINT">
    <p:spTree>
      <p:nvGrpSpPr>
        <p:cNvPr id="1" name="Shape 230"/>
        <p:cNvGrpSpPr/>
        <p:nvPr/>
      </p:nvGrpSpPr>
      <p:grpSpPr>
        <a:xfrm>
          <a:off x="0" y="0"/>
          <a:ext cx="0" cy="0"/>
          <a:chOff x="0" y="0"/>
          <a:chExt cx="0" cy="0"/>
        </a:xfrm>
      </p:grpSpPr>
      <p:pic>
        <p:nvPicPr>
          <p:cNvPr id="231" name="Google Shape;231;p51"/>
          <p:cNvPicPr preferRelativeResize="0"/>
          <p:nvPr/>
        </p:nvPicPr>
        <p:blipFill rotWithShape="1">
          <a:blip r:embed="rId2">
            <a:alphaModFix/>
          </a:blip>
          <a:srcRect/>
          <a:stretch/>
        </p:blipFill>
        <p:spPr>
          <a:xfrm>
            <a:off x="0" y="0"/>
            <a:ext cx="9144000" cy="5143500"/>
          </a:xfrm>
          <a:prstGeom prst="rect">
            <a:avLst/>
          </a:prstGeom>
          <a:noFill/>
          <a:ln>
            <a:noFill/>
          </a:ln>
        </p:spPr>
      </p:pic>
      <p:sp>
        <p:nvSpPr>
          <p:cNvPr id="232" name="Google Shape;232;p51"/>
          <p:cNvSpPr txBox="1">
            <a:spLocks noGrp="1"/>
          </p:cNvSpPr>
          <p:nvPr>
            <p:ph type="sldNum" idx="12"/>
          </p:nvPr>
        </p:nvSpPr>
        <p:spPr>
          <a:xfrm>
            <a:off x="8481683"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9pPr>
          </a:lstStyle>
          <a:p>
            <a:pPr marL="0" lvl="0" indent="0" algn="r" rtl="0">
              <a:spcBef>
                <a:spcPts val="0"/>
              </a:spcBef>
              <a:spcAft>
                <a:spcPts val="0"/>
              </a:spcAft>
              <a:buNone/>
            </a:pPr>
            <a:fld id="{00000000-1234-1234-1234-123412341234}" type="slidenum">
              <a:rPr lang="fr"/>
              <a:t>‹N°›</a:t>
            </a:fld>
            <a:endParaRPr/>
          </a:p>
        </p:txBody>
      </p:sp>
      <p:sp>
        <p:nvSpPr>
          <p:cNvPr id="233" name="Google Shape;233;p51"/>
          <p:cNvSpPr txBox="1">
            <a:spLocks noGrp="1"/>
          </p:cNvSpPr>
          <p:nvPr>
            <p:ph type="body" idx="1"/>
          </p:nvPr>
        </p:nvSpPr>
        <p:spPr>
          <a:xfrm>
            <a:off x="1963500" y="1252075"/>
            <a:ext cx="5217000" cy="1498800"/>
          </a:xfrm>
          <a:prstGeom prst="rect">
            <a:avLst/>
          </a:prstGeom>
          <a:noFill/>
          <a:ln>
            <a:noFill/>
          </a:ln>
        </p:spPr>
        <p:txBody>
          <a:bodyPr spcFirstLastPara="1" wrap="square" lIns="91425" tIns="91425" rIns="91425" bIns="91425" anchor="ctr" anchorCtr="0">
            <a:normAutofit/>
          </a:bodyPr>
          <a:lstStyle>
            <a:lvl1pPr marL="457200" lvl="0" indent="-311150" algn="ctr">
              <a:lnSpc>
                <a:spcPct val="115000"/>
              </a:lnSpc>
              <a:spcBef>
                <a:spcPts val="0"/>
              </a:spcBef>
              <a:spcAft>
                <a:spcPts val="0"/>
              </a:spcAft>
              <a:buClr>
                <a:srgbClr val="FCF5EB"/>
              </a:buClr>
              <a:buSzPts val="1300"/>
              <a:buChar char="●"/>
              <a:defRPr>
                <a:solidFill>
                  <a:srgbClr val="FCF5EB"/>
                </a:solidFill>
              </a:defRPr>
            </a:lvl1pPr>
            <a:lvl2pPr marL="914400" lvl="1" indent="-311150" algn="ctr">
              <a:lnSpc>
                <a:spcPct val="115000"/>
              </a:lnSpc>
              <a:spcBef>
                <a:spcPts val="400"/>
              </a:spcBef>
              <a:spcAft>
                <a:spcPts val="0"/>
              </a:spcAft>
              <a:buClr>
                <a:srgbClr val="FCF5EB"/>
              </a:buClr>
              <a:buSzPts val="1300"/>
              <a:buChar char="○"/>
              <a:defRPr>
                <a:solidFill>
                  <a:srgbClr val="FCF5EB"/>
                </a:solidFill>
              </a:defRPr>
            </a:lvl2pPr>
            <a:lvl3pPr marL="1371600" lvl="2" indent="-311150" algn="ctr">
              <a:lnSpc>
                <a:spcPct val="115000"/>
              </a:lnSpc>
              <a:spcBef>
                <a:spcPts val="400"/>
              </a:spcBef>
              <a:spcAft>
                <a:spcPts val="0"/>
              </a:spcAft>
              <a:buClr>
                <a:srgbClr val="FCF5EB"/>
              </a:buClr>
              <a:buSzPts val="1300"/>
              <a:buChar char="■"/>
              <a:defRPr>
                <a:solidFill>
                  <a:srgbClr val="FCF5EB"/>
                </a:solidFill>
              </a:defRPr>
            </a:lvl3pPr>
            <a:lvl4pPr marL="1828800" lvl="3" indent="-311150" algn="ctr">
              <a:lnSpc>
                <a:spcPct val="115000"/>
              </a:lnSpc>
              <a:spcBef>
                <a:spcPts val="400"/>
              </a:spcBef>
              <a:spcAft>
                <a:spcPts val="0"/>
              </a:spcAft>
              <a:buClr>
                <a:srgbClr val="FCF5EB"/>
              </a:buClr>
              <a:buSzPts val="1300"/>
              <a:buChar char="●"/>
              <a:defRPr>
                <a:solidFill>
                  <a:srgbClr val="FCF5EB"/>
                </a:solidFill>
              </a:defRPr>
            </a:lvl4pPr>
            <a:lvl5pPr marL="2286000" lvl="4" indent="-311150" algn="ctr">
              <a:lnSpc>
                <a:spcPct val="115000"/>
              </a:lnSpc>
              <a:spcBef>
                <a:spcPts val="400"/>
              </a:spcBef>
              <a:spcAft>
                <a:spcPts val="0"/>
              </a:spcAft>
              <a:buClr>
                <a:srgbClr val="FCF5EB"/>
              </a:buClr>
              <a:buSzPts val="1300"/>
              <a:buChar char="○"/>
              <a:defRPr>
                <a:solidFill>
                  <a:srgbClr val="FCF5EB"/>
                </a:solidFill>
              </a:defRPr>
            </a:lvl5pPr>
            <a:lvl6pPr marL="2743200" lvl="5" indent="-311150" algn="ctr">
              <a:lnSpc>
                <a:spcPct val="115000"/>
              </a:lnSpc>
              <a:spcBef>
                <a:spcPts val="400"/>
              </a:spcBef>
              <a:spcAft>
                <a:spcPts val="0"/>
              </a:spcAft>
              <a:buClr>
                <a:srgbClr val="FCF5EB"/>
              </a:buClr>
              <a:buSzPts val="1300"/>
              <a:buChar char="■"/>
              <a:defRPr>
                <a:solidFill>
                  <a:srgbClr val="FCF5EB"/>
                </a:solidFill>
              </a:defRPr>
            </a:lvl6pPr>
            <a:lvl7pPr marL="3200400" lvl="6" indent="-311150" algn="ctr">
              <a:lnSpc>
                <a:spcPct val="115000"/>
              </a:lnSpc>
              <a:spcBef>
                <a:spcPts val="400"/>
              </a:spcBef>
              <a:spcAft>
                <a:spcPts val="0"/>
              </a:spcAft>
              <a:buClr>
                <a:srgbClr val="FCF5EB"/>
              </a:buClr>
              <a:buSzPts val="1300"/>
              <a:buChar char="●"/>
              <a:defRPr>
                <a:solidFill>
                  <a:srgbClr val="FCF5EB"/>
                </a:solidFill>
              </a:defRPr>
            </a:lvl7pPr>
            <a:lvl8pPr marL="3657600" lvl="7" indent="-311150" algn="ctr">
              <a:lnSpc>
                <a:spcPct val="115000"/>
              </a:lnSpc>
              <a:spcBef>
                <a:spcPts val="400"/>
              </a:spcBef>
              <a:spcAft>
                <a:spcPts val="0"/>
              </a:spcAft>
              <a:buClr>
                <a:srgbClr val="FCF5EB"/>
              </a:buClr>
              <a:buSzPts val="1300"/>
              <a:buChar char="○"/>
              <a:defRPr>
                <a:solidFill>
                  <a:srgbClr val="FCF5EB"/>
                </a:solidFill>
              </a:defRPr>
            </a:lvl8pPr>
            <a:lvl9pPr marL="4114800" lvl="8" indent="-311150" algn="ctr">
              <a:lnSpc>
                <a:spcPct val="115000"/>
              </a:lnSpc>
              <a:spcBef>
                <a:spcPts val="400"/>
              </a:spcBef>
              <a:spcAft>
                <a:spcPts val="400"/>
              </a:spcAft>
              <a:buClr>
                <a:srgbClr val="FCF5EB"/>
              </a:buClr>
              <a:buSzPts val="1300"/>
              <a:buChar char="■"/>
              <a:defRPr>
                <a:solidFill>
                  <a:srgbClr val="FCF5EB"/>
                </a:solidFill>
              </a:defRPr>
            </a:lvl9pPr>
          </a:lstStyle>
          <a:p>
            <a:endParaRPr/>
          </a:p>
        </p:txBody>
      </p:sp>
      <p:sp>
        <p:nvSpPr>
          <p:cNvPr id="234" name="Google Shape;234;p51"/>
          <p:cNvSpPr txBox="1">
            <a:spLocks noGrp="1"/>
          </p:cNvSpPr>
          <p:nvPr>
            <p:ph type="title"/>
          </p:nvPr>
        </p:nvSpPr>
        <p:spPr>
          <a:xfrm>
            <a:off x="226275" y="236600"/>
            <a:ext cx="3498300" cy="12873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Clr>
                <a:srgbClr val="FCF5EB"/>
              </a:buClr>
              <a:buSzPts val="2200"/>
              <a:buFont typeface="Tahoma"/>
              <a:buNone/>
              <a:defRPr sz="2300" b="1">
                <a:solidFill>
                  <a:srgbClr val="FCF5EB"/>
                </a:solidFill>
              </a:defRPr>
            </a:lvl1pPr>
            <a:lvl2pPr lvl="1" algn="l">
              <a:lnSpc>
                <a:spcPct val="100000"/>
              </a:lnSpc>
              <a:spcBef>
                <a:spcPts val="0"/>
              </a:spcBef>
              <a:spcAft>
                <a:spcPts val="0"/>
              </a:spcAft>
              <a:buClr>
                <a:srgbClr val="FCF5EB"/>
              </a:buClr>
              <a:buSzPts val="3600"/>
              <a:buNone/>
              <a:defRPr sz="3600">
                <a:solidFill>
                  <a:srgbClr val="FCF5EB"/>
                </a:solidFill>
              </a:defRPr>
            </a:lvl2pPr>
            <a:lvl3pPr lvl="2" algn="l">
              <a:lnSpc>
                <a:spcPct val="100000"/>
              </a:lnSpc>
              <a:spcBef>
                <a:spcPts val="0"/>
              </a:spcBef>
              <a:spcAft>
                <a:spcPts val="0"/>
              </a:spcAft>
              <a:buClr>
                <a:srgbClr val="FCF5EB"/>
              </a:buClr>
              <a:buSzPts val="3600"/>
              <a:buNone/>
              <a:defRPr sz="3600">
                <a:solidFill>
                  <a:srgbClr val="FCF5EB"/>
                </a:solidFill>
              </a:defRPr>
            </a:lvl3pPr>
            <a:lvl4pPr lvl="3" algn="l">
              <a:lnSpc>
                <a:spcPct val="100000"/>
              </a:lnSpc>
              <a:spcBef>
                <a:spcPts val="0"/>
              </a:spcBef>
              <a:spcAft>
                <a:spcPts val="0"/>
              </a:spcAft>
              <a:buClr>
                <a:srgbClr val="FCF5EB"/>
              </a:buClr>
              <a:buSzPts val="3600"/>
              <a:buNone/>
              <a:defRPr sz="3600">
                <a:solidFill>
                  <a:srgbClr val="FCF5EB"/>
                </a:solidFill>
              </a:defRPr>
            </a:lvl4pPr>
            <a:lvl5pPr lvl="4" algn="l">
              <a:lnSpc>
                <a:spcPct val="100000"/>
              </a:lnSpc>
              <a:spcBef>
                <a:spcPts val="0"/>
              </a:spcBef>
              <a:spcAft>
                <a:spcPts val="0"/>
              </a:spcAft>
              <a:buClr>
                <a:srgbClr val="FCF5EB"/>
              </a:buClr>
              <a:buSzPts val="3600"/>
              <a:buNone/>
              <a:defRPr sz="3600">
                <a:solidFill>
                  <a:srgbClr val="FCF5EB"/>
                </a:solidFill>
              </a:defRPr>
            </a:lvl5pPr>
            <a:lvl6pPr lvl="5" algn="l">
              <a:lnSpc>
                <a:spcPct val="100000"/>
              </a:lnSpc>
              <a:spcBef>
                <a:spcPts val="0"/>
              </a:spcBef>
              <a:spcAft>
                <a:spcPts val="0"/>
              </a:spcAft>
              <a:buClr>
                <a:srgbClr val="FCF5EB"/>
              </a:buClr>
              <a:buSzPts val="3600"/>
              <a:buNone/>
              <a:defRPr sz="3600">
                <a:solidFill>
                  <a:srgbClr val="FCF5EB"/>
                </a:solidFill>
              </a:defRPr>
            </a:lvl6pPr>
            <a:lvl7pPr lvl="6" algn="l">
              <a:lnSpc>
                <a:spcPct val="100000"/>
              </a:lnSpc>
              <a:spcBef>
                <a:spcPts val="0"/>
              </a:spcBef>
              <a:spcAft>
                <a:spcPts val="0"/>
              </a:spcAft>
              <a:buClr>
                <a:srgbClr val="FCF5EB"/>
              </a:buClr>
              <a:buSzPts val="3600"/>
              <a:buNone/>
              <a:defRPr sz="3600">
                <a:solidFill>
                  <a:srgbClr val="FCF5EB"/>
                </a:solidFill>
              </a:defRPr>
            </a:lvl7pPr>
            <a:lvl8pPr lvl="7" algn="l">
              <a:lnSpc>
                <a:spcPct val="100000"/>
              </a:lnSpc>
              <a:spcBef>
                <a:spcPts val="0"/>
              </a:spcBef>
              <a:spcAft>
                <a:spcPts val="0"/>
              </a:spcAft>
              <a:buClr>
                <a:srgbClr val="FCF5EB"/>
              </a:buClr>
              <a:buSzPts val="3600"/>
              <a:buNone/>
              <a:defRPr sz="3600">
                <a:solidFill>
                  <a:srgbClr val="FCF5EB"/>
                </a:solidFill>
              </a:defRPr>
            </a:lvl8pPr>
            <a:lvl9pPr lvl="8" algn="l">
              <a:lnSpc>
                <a:spcPct val="100000"/>
              </a:lnSpc>
              <a:spcBef>
                <a:spcPts val="0"/>
              </a:spcBef>
              <a:spcAft>
                <a:spcPts val="0"/>
              </a:spcAft>
              <a:buClr>
                <a:srgbClr val="FCF5EB"/>
              </a:buClr>
              <a:buSzPts val="3600"/>
              <a:buNone/>
              <a:defRPr sz="3600">
                <a:solidFill>
                  <a:srgbClr val="FCF5EB"/>
                </a:solidFill>
              </a:defRPr>
            </a:lvl9pPr>
          </a:lstStyle>
          <a:p>
            <a:endParaRPr/>
          </a:p>
        </p:txBody>
      </p:sp>
      <p:sp>
        <p:nvSpPr>
          <p:cNvPr id="235" name="Google Shape;235;p51"/>
          <p:cNvSpPr txBox="1"/>
          <p:nvPr/>
        </p:nvSpPr>
        <p:spPr>
          <a:xfrm>
            <a:off x="7592300" y="4703625"/>
            <a:ext cx="1251600" cy="3078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800"/>
              <a:buFont typeface="Arial"/>
              <a:buNone/>
            </a:pPr>
            <a:r>
              <a:rPr lang="fr" sz="800" b="0" i="0" u="none" strike="noStrike" cap="none">
                <a:solidFill>
                  <a:srgbClr val="636262"/>
                </a:solidFill>
                <a:latin typeface="Trebuchet MS"/>
                <a:ea typeface="Trebuchet MS"/>
                <a:cs typeface="Trebuchet MS"/>
                <a:sym typeface="Trebuchet MS"/>
              </a:rPr>
              <a:t>CULTURES DU COEUR |</a:t>
            </a:r>
            <a:endParaRPr sz="1000" b="0" i="0" u="none" strike="noStrike" cap="none">
              <a:solidFill>
                <a:schemeClr val="dk2"/>
              </a:solidFill>
              <a:latin typeface="Trebuchet MS"/>
              <a:ea typeface="Trebuchet MS"/>
              <a:cs typeface="Trebuchet MS"/>
              <a:sym typeface="Trebuchet M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age texte 8">
  <p:cSld name="CAPTION_ONLY">
    <p:spTree>
      <p:nvGrpSpPr>
        <p:cNvPr id="1" name="Shape 236"/>
        <p:cNvGrpSpPr/>
        <p:nvPr/>
      </p:nvGrpSpPr>
      <p:grpSpPr>
        <a:xfrm>
          <a:off x="0" y="0"/>
          <a:ext cx="0" cy="0"/>
          <a:chOff x="0" y="0"/>
          <a:chExt cx="0" cy="0"/>
        </a:xfrm>
      </p:grpSpPr>
      <p:pic>
        <p:nvPicPr>
          <p:cNvPr id="237" name="Google Shape;237;p52"/>
          <p:cNvPicPr preferRelativeResize="0"/>
          <p:nvPr/>
        </p:nvPicPr>
        <p:blipFill rotWithShape="1">
          <a:blip r:embed="rId2">
            <a:alphaModFix/>
          </a:blip>
          <a:srcRect/>
          <a:stretch/>
        </p:blipFill>
        <p:spPr>
          <a:xfrm>
            <a:off x="-3" y="0"/>
            <a:ext cx="9144000" cy="5143492"/>
          </a:xfrm>
          <a:prstGeom prst="rect">
            <a:avLst/>
          </a:prstGeom>
          <a:noFill/>
          <a:ln>
            <a:noFill/>
          </a:ln>
        </p:spPr>
      </p:pic>
      <p:sp>
        <p:nvSpPr>
          <p:cNvPr id="238" name="Google Shape;238;p52"/>
          <p:cNvSpPr txBox="1">
            <a:spLocks noGrp="1"/>
          </p:cNvSpPr>
          <p:nvPr>
            <p:ph type="sldNum" idx="12"/>
          </p:nvPr>
        </p:nvSpPr>
        <p:spPr>
          <a:xfrm>
            <a:off x="8481683"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9pPr>
          </a:lstStyle>
          <a:p>
            <a:pPr marL="0" lvl="0" indent="0" algn="r" rtl="0">
              <a:spcBef>
                <a:spcPts val="0"/>
              </a:spcBef>
              <a:spcAft>
                <a:spcPts val="0"/>
              </a:spcAft>
              <a:buNone/>
            </a:pPr>
            <a:fld id="{00000000-1234-1234-1234-123412341234}" type="slidenum">
              <a:rPr lang="fr"/>
              <a:t>‹N°›</a:t>
            </a:fld>
            <a:endParaRPr/>
          </a:p>
        </p:txBody>
      </p:sp>
      <p:sp>
        <p:nvSpPr>
          <p:cNvPr id="239" name="Google Shape;239;p52"/>
          <p:cNvSpPr txBox="1">
            <a:spLocks noGrp="1"/>
          </p:cNvSpPr>
          <p:nvPr>
            <p:ph type="body" idx="1"/>
          </p:nvPr>
        </p:nvSpPr>
        <p:spPr>
          <a:xfrm>
            <a:off x="3560775" y="1440950"/>
            <a:ext cx="4932300" cy="3343500"/>
          </a:xfrm>
          <a:prstGeom prst="rect">
            <a:avLst/>
          </a:prstGeom>
          <a:noFill/>
          <a:ln>
            <a:noFill/>
          </a:ln>
        </p:spPr>
        <p:txBody>
          <a:bodyPr spcFirstLastPara="1" wrap="square" lIns="91425" tIns="91425" rIns="91425" bIns="91425" anchor="t" anchorCtr="0">
            <a:normAutofit/>
          </a:bodyPr>
          <a:lstStyle>
            <a:lvl1pPr marL="457200" lvl="0" indent="-311150" algn="l">
              <a:lnSpc>
                <a:spcPct val="115000"/>
              </a:lnSpc>
              <a:spcBef>
                <a:spcPts val="0"/>
              </a:spcBef>
              <a:spcAft>
                <a:spcPts val="0"/>
              </a:spcAft>
              <a:buClr>
                <a:srgbClr val="FFFFFF"/>
              </a:buClr>
              <a:buSzPts val="1300"/>
              <a:buChar char="●"/>
              <a:defRPr sz="1300">
                <a:solidFill>
                  <a:srgbClr val="FFFFFF"/>
                </a:solidFill>
              </a:defRPr>
            </a:lvl1pPr>
          </a:lstStyle>
          <a:p>
            <a:endParaRPr/>
          </a:p>
        </p:txBody>
      </p:sp>
      <p:sp>
        <p:nvSpPr>
          <p:cNvPr id="240" name="Google Shape;240;p52"/>
          <p:cNvSpPr txBox="1">
            <a:spLocks noGrp="1"/>
          </p:cNvSpPr>
          <p:nvPr>
            <p:ph type="subTitle" idx="2"/>
          </p:nvPr>
        </p:nvSpPr>
        <p:spPr>
          <a:xfrm>
            <a:off x="3560775" y="775850"/>
            <a:ext cx="4932300" cy="572700"/>
          </a:xfrm>
          <a:prstGeom prst="rect">
            <a:avLst/>
          </a:prstGeom>
          <a:noFill/>
          <a:ln>
            <a:noFill/>
          </a:ln>
        </p:spPr>
        <p:txBody>
          <a:bodyPr spcFirstLastPara="1" wrap="square" lIns="91425" tIns="91425" rIns="91425" bIns="91425" anchor="t" anchorCtr="0">
            <a:normAutofit/>
          </a:bodyPr>
          <a:lstStyle>
            <a:lvl1pPr lvl="0" algn="l">
              <a:lnSpc>
                <a:spcPct val="115000"/>
              </a:lnSpc>
              <a:spcBef>
                <a:spcPts val="0"/>
              </a:spcBef>
              <a:spcAft>
                <a:spcPts val="0"/>
              </a:spcAft>
              <a:buClr>
                <a:srgbClr val="FFFFFF"/>
              </a:buClr>
              <a:buSzPts val="1500"/>
              <a:buFont typeface="Tahoma"/>
              <a:buNone/>
              <a:defRPr sz="1500" b="1">
                <a:solidFill>
                  <a:srgbClr val="FFFFFF"/>
                </a:solidFill>
                <a:latin typeface="Tahoma"/>
                <a:ea typeface="Tahoma"/>
                <a:cs typeface="Tahoma"/>
                <a:sym typeface="Tahoma"/>
              </a:defRPr>
            </a:lvl1pPr>
            <a:lvl2pPr lvl="1" algn="l">
              <a:lnSpc>
                <a:spcPct val="115000"/>
              </a:lnSpc>
              <a:spcBef>
                <a:spcPts val="400"/>
              </a:spcBef>
              <a:spcAft>
                <a:spcPts val="0"/>
              </a:spcAft>
              <a:buClr>
                <a:srgbClr val="FFFFFF"/>
              </a:buClr>
              <a:buSzPts val="1500"/>
              <a:buFont typeface="Tahoma"/>
              <a:buNone/>
              <a:defRPr sz="1500" b="1">
                <a:solidFill>
                  <a:srgbClr val="FFFFFF"/>
                </a:solidFill>
                <a:latin typeface="Tahoma"/>
                <a:ea typeface="Tahoma"/>
                <a:cs typeface="Tahoma"/>
                <a:sym typeface="Tahoma"/>
              </a:defRPr>
            </a:lvl2pPr>
            <a:lvl3pPr lvl="2" algn="l">
              <a:lnSpc>
                <a:spcPct val="115000"/>
              </a:lnSpc>
              <a:spcBef>
                <a:spcPts val="400"/>
              </a:spcBef>
              <a:spcAft>
                <a:spcPts val="0"/>
              </a:spcAft>
              <a:buClr>
                <a:srgbClr val="FFFFFF"/>
              </a:buClr>
              <a:buSzPts val="1500"/>
              <a:buFont typeface="Tahoma"/>
              <a:buNone/>
              <a:defRPr sz="1500" b="1">
                <a:solidFill>
                  <a:srgbClr val="FFFFFF"/>
                </a:solidFill>
                <a:latin typeface="Tahoma"/>
                <a:ea typeface="Tahoma"/>
                <a:cs typeface="Tahoma"/>
                <a:sym typeface="Tahoma"/>
              </a:defRPr>
            </a:lvl3pPr>
            <a:lvl4pPr lvl="3" algn="l">
              <a:lnSpc>
                <a:spcPct val="115000"/>
              </a:lnSpc>
              <a:spcBef>
                <a:spcPts val="400"/>
              </a:spcBef>
              <a:spcAft>
                <a:spcPts val="0"/>
              </a:spcAft>
              <a:buClr>
                <a:srgbClr val="FFFFFF"/>
              </a:buClr>
              <a:buSzPts val="1500"/>
              <a:buFont typeface="Tahoma"/>
              <a:buNone/>
              <a:defRPr sz="1500" b="1">
                <a:solidFill>
                  <a:srgbClr val="FFFFFF"/>
                </a:solidFill>
                <a:latin typeface="Tahoma"/>
                <a:ea typeface="Tahoma"/>
                <a:cs typeface="Tahoma"/>
                <a:sym typeface="Tahoma"/>
              </a:defRPr>
            </a:lvl4pPr>
            <a:lvl5pPr lvl="4" algn="l">
              <a:lnSpc>
                <a:spcPct val="115000"/>
              </a:lnSpc>
              <a:spcBef>
                <a:spcPts val="400"/>
              </a:spcBef>
              <a:spcAft>
                <a:spcPts val="0"/>
              </a:spcAft>
              <a:buClr>
                <a:srgbClr val="FFFFFF"/>
              </a:buClr>
              <a:buSzPts val="1500"/>
              <a:buFont typeface="Tahoma"/>
              <a:buNone/>
              <a:defRPr sz="1500" b="1">
                <a:solidFill>
                  <a:srgbClr val="FFFFFF"/>
                </a:solidFill>
                <a:latin typeface="Tahoma"/>
                <a:ea typeface="Tahoma"/>
                <a:cs typeface="Tahoma"/>
                <a:sym typeface="Tahoma"/>
              </a:defRPr>
            </a:lvl5pPr>
            <a:lvl6pPr lvl="5" algn="l">
              <a:lnSpc>
                <a:spcPct val="115000"/>
              </a:lnSpc>
              <a:spcBef>
                <a:spcPts val="400"/>
              </a:spcBef>
              <a:spcAft>
                <a:spcPts val="0"/>
              </a:spcAft>
              <a:buClr>
                <a:srgbClr val="FFFFFF"/>
              </a:buClr>
              <a:buSzPts val="1500"/>
              <a:buFont typeface="Tahoma"/>
              <a:buNone/>
              <a:defRPr sz="1500" b="1">
                <a:solidFill>
                  <a:srgbClr val="FFFFFF"/>
                </a:solidFill>
                <a:latin typeface="Tahoma"/>
                <a:ea typeface="Tahoma"/>
                <a:cs typeface="Tahoma"/>
                <a:sym typeface="Tahoma"/>
              </a:defRPr>
            </a:lvl6pPr>
            <a:lvl7pPr lvl="6" algn="l">
              <a:lnSpc>
                <a:spcPct val="115000"/>
              </a:lnSpc>
              <a:spcBef>
                <a:spcPts val="400"/>
              </a:spcBef>
              <a:spcAft>
                <a:spcPts val="0"/>
              </a:spcAft>
              <a:buClr>
                <a:srgbClr val="FFFFFF"/>
              </a:buClr>
              <a:buSzPts val="1500"/>
              <a:buFont typeface="Tahoma"/>
              <a:buNone/>
              <a:defRPr sz="1500" b="1">
                <a:solidFill>
                  <a:srgbClr val="FFFFFF"/>
                </a:solidFill>
                <a:latin typeface="Tahoma"/>
                <a:ea typeface="Tahoma"/>
                <a:cs typeface="Tahoma"/>
                <a:sym typeface="Tahoma"/>
              </a:defRPr>
            </a:lvl7pPr>
            <a:lvl8pPr lvl="7" algn="l">
              <a:lnSpc>
                <a:spcPct val="115000"/>
              </a:lnSpc>
              <a:spcBef>
                <a:spcPts val="400"/>
              </a:spcBef>
              <a:spcAft>
                <a:spcPts val="0"/>
              </a:spcAft>
              <a:buClr>
                <a:srgbClr val="FFFFFF"/>
              </a:buClr>
              <a:buSzPts val="1500"/>
              <a:buFont typeface="Tahoma"/>
              <a:buNone/>
              <a:defRPr sz="1500" b="1">
                <a:solidFill>
                  <a:srgbClr val="FFFFFF"/>
                </a:solidFill>
                <a:latin typeface="Tahoma"/>
                <a:ea typeface="Tahoma"/>
                <a:cs typeface="Tahoma"/>
                <a:sym typeface="Tahoma"/>
              </a:defRPr>
            </a:lvl8pPr>
            <a:lvl9pPr lvl="8" algn="l">
              <a:lnSpc>
                <a:spcPct val="115000"/>
              </a:lnSpc>
              <a:spcBef>
                <a:spcPts val="400"/>
              </a:spcBef>
              <a:spcAft>
                <a:spcPts val="400"/>
              </a:spcAft>
              <a:buClr>
                <a:srgbClr val="FFFFFF"/>
              </a:buClr>
              <a:buSzPts val="1500"/>
              <a:buFont typeface="Tahoma"/>
              <a:buNone/>
              <a:defRPr sz="1500" b="1">
                <a:solidFill>
                  <a:srgbClr val="FFFFFF"/>
                </a:solidFill>
                <a:latin typeface="Tahoma"/>
                <a:ea typeface="Tahoma"/>
                <a:cs typeface="Tahoma"/>
                <a:sym typeface="Tahoma"/>
              </a:defRPr>
            </a:lvl9pPr>
          </a:lstStyle>
          <a:p>
            <a:endParaRPr/>
          </a:p>
        </p:txBody>
      </p:sp>
      <p:sp>
        <p:nvSpPr>
          <p:cNvPr id="241" name="Google Shape;241;p52"/>
          <p:cNvSpPr txBox="1">
            <a:spLocks noGrp="1"/>
          </p:cNvSpPr>
          <p:nvPr>
            <p:ph type="title"/>
          </p:nvPr>
        </p:nvSpPr>
        <p:spPr>
          <a:xfrm>
            <a:off x="226275" y="236600"/>
            <a:ext cx="3498300" cy="12873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Clr>
                <a:srgbClr val="636262"/>
              </a:buClr>
              <a:buSzPts val="2200"/>
              <a:buFont typeface="Tahoma"/>
              <a:buNone/>
              <a:defRPr sz="2300" b="1">
                <a:solidFill>
                  <a:srgbClr val="636262"/>
                </a:solidFill>
              </a:defRPr>
            </a:lvl1pPr>
            <a:lvl2pPr lvl="1" algn="l">
              <a:lnSpc>
                <a:spcPct val="100000"/>
              </a:lnSpc>
              <a:spcBef>
                <a:spcPts val="0"/>
              </a:spcBef>
              <a:spcAft>
                <a:spcPts val="0"/>
              </a:spcAft>
              <a:buClr>
                <a:srgbClr val="636262"/>
              </a:buClr>
              <a:buSzPts val="3600"/>
              <a:buNone/>
              <a:defRPr sz="3600">
                <a:solidFill>
                  <a:srgbClr val="636262"/>
                </a:solidFill>
              </a:defRPr>
            </a:lvl2pPr>
            <a:lvl3pPr lvl="2" algn="l">
              <a:lnSpc>
                <a:spcPct val="100000"/>
              </a:lnSpc>
              <a:spcBef>
                <a:spcPts val="0"/>
              </a:spcBef>
              <a:spcAft>
                <a:spcPts val="0"/>
              </a:spcAft>
              <a:buClr>
                <a:srgbClr val="636262"/>
              </a:buClr>
              <a:buSzPts val="3600"/>
              <a:buNone/>
              <a:defRPr sz="3600">
                <a:solidFill>
                  <a:srgbClr val="636262"/>
                </a:solidFill>
              </a:defRPr>
            </a:lvl3pPr>
            <a:lvl4pPr lvl="3" algn="l">
              <a:lnSpc>
                <a:spcPct val="100000"/>
              </a:lnSpc>
              <a:spcBef>
                <a:spcPts val="0"/>
              </a:spcBef>
              <a:spcAft>
                <a:spcPts val="0"/>
              </a:spcAft>
              <a:buClr>
                <a:srgbClr val="636262"/>
              </a:buClr>
              <a:buSzPts val="3600"/>
              <a:buNone/>
              <a:defRPr sz="3600">
                <a:solidFill>
                  <a:srgbClr val="636262"/>
                </a:solidFill>
              </a:defRPr>
            </a:lvl4pPr>
            <a:lvl5pPr lvl="4" algn="l">
              <a:lnSpc>
                <a:spcPct val="100000"/>
              </a:lnSpc>
              <a:spcBef>
                <a:spcPts val="0"/>
              </a:spcBef>
              <a:spcAft>
                <a:spcPts val="0"/>
              </a:spcAft>
              <a:buClr>
                <a:srgbClr val="636262"/>
              </a:buClr>
              <a:buSzPts val="3600"/>
              <a:buNone/>
              <a:defRPr sz="3600">
                <a:solidFill>
                  <a:srgbClr val="636262"/>
                </a:solidFill>
              </a:defRPr>
            </a:lvl5pPr>
            <a:lvl6pPr lvl="5" algn="l">
              <a:lnSpc>
                <a:spcPct val="100000"/>
              </a:lnSpc>
              <a:spcBef>
                <a:spcPts val="0"/>
              </a:spcBef>
              <a:spcAft>
                <a:spcPts val="0"/>
              </a:spcAft>
              <a:buClr>
                <a:srgbClr val="636262"/>
              </a:buClr>
              <a:buSzPts val="3600"/>
              <a:buNone/>
              <a:defRPr sz="3600">
                <a:solidFill>
                  <a:srgbClr val="636262"/>
                </a:solidFill>
              </a:defRPr>
            </a:lvl6pPr>
            <a:lvl7pPr lvl="6" algn="l">
              <a:lnSpc>
                <a:spcPct val="100000"/>
              </a:lnSpc>
              <a:spcBef>
                <a:spcPts val="0"/>
              </a:spcBef>
              <a:spcAft>
                <a:spcPts val="0"/>
              </a:spcAft>
              <a:buClr>
                <a:srgbClr val="636262"/>
              </a:buClr>
              <a:buSzPts val="3600"/>
              <a:buNone/>
              <a:defRPr sz="3600">
                <a:solidFill>
                  <a:srgbClr val="636262"/>
                </a:solidFill>
              </a:defRPr>
            </a:lvl7pPr>
            <a:lvl8pPr lvl="7" algn="l">
              <a:lnSpc>
                <a:spcPct val="100000"/>
              </a:lnSpc>
              <a:spcBef>
                <a:spcPts val="0"/>
              </a:spcBef>
              <a:spcAft>
                <a:spcPts val="0"/>
              </a:spcAft>
              <a:buClr>
                <a:srgbClr val="636262"/>
              </a:buClr>
              <a:buSzPts val="3600"/>
              <a:buNone/>
              <a:defRPr sz="3600">
                <a:solidFill>
                  <a:srgbClr val="636262"/>
                </a:solidFill>
              </a:defRPr>
            </a:lvl8pPr>
            <a:lvl9pPr lvl="8" algn="l">
              <a:lnSpc>
                <a:spcPct val="100000"/>
              </a:lnSpc>
              <a:spcBef>
                <a:spcPts val="0"/>
              </a:spcBef>
              <a:spcAft>
                <a:spcPts val="0"/>
              </a:spcAft>
              <a:buClr>
                <a:srgbClr val="636262"/>
              </a:buClr>
              <a:buSzPts val="3600"/>
              <a:buNone/>
              <a:defRPr sz="3600">
                <a:solidFill>
                  <a:srgbClr val="636262"/>
                </a:solidFill>
              </a:defRPr>
            </a:lvl9pPr>
          </a:lstStyle>
          <a:p>
            <a:endParaRPr/>
          </a:p>
        </p:txBody>
      </p:sp>
      <p:sp>
        <p:nvSpPr>
          <p:cNvPr id="242" name="Google Shape;242;p52"/>
          <p:cNvSpPr txBox="1"/>
          <p:nvPr/>
        </p:nvSpPr>
        <p:spPr>
          <a:xfrm>
            <a:off x="7592300" y="4703625"/>
            <a:ext cx="1251600" cy="3078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800"/>
              <a:buFont typeface="Arial"/>
              <a:buNone/>
            </a:pPr>
            <a:r>
              <a:rPr lang="fr" sz="800" b="0" i="0" u="none" strike="noStrike" cap="none">
                <a:solidFill>
                  <a:srgbClr val="636262"/>
                </a:solidFill>
                <a:latin typeface="Trebuchet MS"/>
                <a:ea typeface="Trebuchet MS"/>
                <a:cs typeface="Trebuchet MS"/>
                <a:sym typeface="Trebuchet MS"/>
              </a:rPr>
              <a:t>CULTURES DU COEUR |</a:t>
            </a:r>
            <a:endParaRPr sz="1000" b="0" i="0" u="none" strike="noStrike" cap="none">
              <a:solidFill>
                <a:schemeClr val="dk2"/>
              </a:solidFill>
              <a:latin typeface="Trebuchet MS"/>
              <a:ea typeface="Trebuchet MS"/>
              <a:cs typeface="Trebuchet MS"/>
              <a:sym typeface="Trebuchet M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2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rgbClr val="F37958"/>
              </a:buClr>
              <a:buSzPts val="2200"/>
              <a:buFont typeface="Tahoma"/>
              <a:buNone/>
              <a:defRPr sz="2200" b="0" i="0" u="none" strike="noStrike" cap="none">
                <a:solidFill>
                  <a:srgbClr val="F37958"/>
                </a:solidFill>
                <a:latin typeface="Tahoma"/>
                <a:ea typeface="Tahoma"/>
                <a:cs typeface="Tahoma"/>
                <a:sym typeface="Tahoma"/>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28"/>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11150" algn="l" rtl="0">
              <a:lnSpc>
                <a:spcPct val="115000"/>
              </a:lnSpc>
              <a:spcBef>
                <a:spcPts val="0"/>
              </a:spcBef>
              <a:spcAft>
                <a:spcPts val="0"/>
              </a:spcAft>
              <a:buClr>
                <a:schemeClr val="dk2"/>
              </a:buClr>
              <a:buSzPts val="1300"/>
              <a:buFont typeface="Trebuchet MS"/>
              <a:buChar char="●"/>
              <a:defRPr sz="1300" b="0" i="0" u="none" strike="noStrike" cap="none">
                <a:solidFill>
                  <a:schemeClr val="dk2"/>
                </a:solidFill>
                <a:latin typeface="Trebuchet MS"/>
                <a:ea typeface="Trebuchet MS"/>
                <a:cs typeface="Trebuchet MS"/>
                <a:sym typeface="Trebuchet MS"/>
              </a:defRPr>
            </a:lvl1pPr>
            <a:lvl2pPr marL="914400" marR="0" lvl="1" indent="-311150" algn="l" rtl="0">
              <a:lnSpc>
                <a:spcPct val="115000"/>
              </a:lnSpc>
              <a:spcBef>
                <a:spcPts val="400"/>
              </a:spcBef>
              <a:spcAft>
                <a:spcPts val="0"/>
              </a:spcAft>
              <a:buClr>
                <a:schemeClr val="dk2"/>
              </a:buClr>
              <a:buSzPts val="1300"/>
              <a:buFont typeface="Trebuchet MS"/>
              <a:buChar char="○"/>
              <a:defRPr sz="1300" b="0" i="0" u="none" strike="noStrike" cap="none">
                <a:solidFill>
                  <a:schemeClr val="dk2"/>
                </a:solidFill>
                <a:latin typeface="Trebuchet MS"/>
                <a:ea typeface="Trebuchet MS"/>
                <a:cs typeface="Trebuchet MS"/>
                <a:sym typeface="Trebuchet MS"/>
              </a:defRPr>
            </a:lvl2pPr>
            <a:lvl3pPr marL="1371600" marR="0" lvl="2" indent="-311150" algn="l" rtl="0">
              <a:lnSpc>
                <a:spcPct val="115000"/>
              </a:lnSpc>
              <a:spcBef>
                <a:spcPts val="400"/>
              </a:spcBef>
              <a:spcAft>
                <a:spcPts val="0"/>
              </a:spcAft>
              <a:buClr>
                <a:schemeClr val="dk2"/>
              </a:buClr>
              <a:buSzPts val="1300"/>
              <a:buFont typeface="Trebuchet MS"/>
              <a:buChar char="■"/>
              <a:defRPr sz="1300" b="0" i="0" u="none" strike="noStrike" cap="none">
                <a:solidFill>
                  <a:schemeClr val="dk2"/>
                </a:solidFill>
                <a:latin typeface="Trebuchet MS"/>
                <a:ea typeface="Trebuchet MS"/>
                <a:cs typeface="Trebuchet MS"/>
                <a:sym typeface="Trebuchet MS"/>
              </a:defRPr>
            </a:lvl3pPr>
            <a:lvl4pPr marL="1828800" marR="0" lvl="3" indent="-311150" algn="l" rtl="0">
              <a:lnSpc>
                <a:spcPct val="115000"/>
              </a:lnSpc>
              <a:spcBef>
                <a:spcPts val="400"/>
              </a:spcBef>
              <a:spcAft>
                <a:spcPts val="0"/>
              </a:spcAft>
              <a:buClr>
                <a:schemeClr val="dk2"/>
              </a:buClr>
              <a:buSzPts val="1300"/>
              <a:buFont typeface="Trebuchet MS"/>
              <a:buChar char="●"/>
              <a:defRPr sz="1300" b="0" i="0" u="none" strike="noStrike" cap="none">
                <a:solidFill>
                  <a:schemeClr val="dk2"/>
                </a:solidFill>
                <a:latin typeface="Trebuchet MS"/>
                <a:ea typeface="Trebuchet MS"/>
                <a:cs typeface="Trebuchet MS"/>
                <a:sym typeface="Trebuchet MS"/>
              </a:defRPr>
            </a:lvl4pPr>
            <a:lvl5pPr marL="2286000" marR="0" lvl="4" indent="-311150" algn="l" rtl="0">
              <a:lnSpc>
                <a:spcPct val="115000"/>
              </a:lnSpc>
              <a:spcBef>
                <a:spcPts val="400"/>
              </a:spcBef>
              <a:spcAft>
                <a:spcPts val="0"/>
              </a:spcAft>
              <a:buClr>
                <a:schemeClr val="dk2"/>
              </a:buClr>
              <a:buSzPts val="1300"/>
              <a:buFont typeface="Trebuchet MS"/>
              <a:buChar char="○"/>
              <a:defRPr sz="1300" b="0" i="0" u="none" strike="noStrike" cap="none">
                <a:solidFill>
                  <a:schemeClr val="dk2"/>
                </a:solidFill>
                <a:latin typeface="Trebuchet MS"/>
                <a:ea typeface="Trebuchet MS"/>
                <a:cs typeface="Trebuchet MS"/>
                <a:sym typeface="Trebuchet MS"/>
              </a:defRPr>
            </a:lvl5pPr>
            <a:lvl6pPr marL="2743200" marR="0" lvl="5" indent="-311150" algn="l" rtl="0">
              <a:lnSpc>
                <a:spcPct val="115000"/>
              </a:lnSpc>
              <a:spcBef>
                <a:spcPts val="400"/>
              </a:spcBef>
              <a:spcAft>
                <a:spcPts val="0"/>
              </a:spcAft>
              <a:buClr>
                <a:schemeClr val="dk2"/>
              </a:buClr>
              <a:buSzPts val="1300"/>
              <a:buFont typeface="Trebuchet MS"/>
              <a:buChar char="■"/>
              <a:defRPr sz="1300" b="0" i="0" u="none" strike="noStrike" cap="none">
                <a:solidFill>
                  <a:schemeClr val="dk2"/>
                </a:solidFill>
                <a:latin typeface="Trebuchet MS"/>
                <a:ea typeface="Trebuchet MS"/>
                <a:cs typeface="Trebuchet MS"/>
                <a:sym typeface="Trebuchet MS"/>
              </a:defRPr>
            </a:lvl6pPr>
            <a:lvl7pPr marL="3200400" marR="0" lvl="6" indent="-311150" algn="l" rtl="0">
              <a:lnSpc>
                <a:spcPct val="115000"/>
              </a:lnSpc>
              <a:spcBef>
                <a:spcPts val="400"/>
              </a:spcBef>
              <a:spcAft>
                <a:spcPts val="0"/>
              </a:spcAft>
              <a:buClr>
                <a:schemeClr val="dk2"/>
              </a:buClr>
              <a:buSzPts val="1300"/>
              <a:buFont typeface="Trebuchet MS"/>
              <a:buChar char="●"/>
              <a:defRPr sz="1300" b="0" i="0" u="none" strike="noStrike" cap="none">
                <a:solidFill>
                  <a:schemeClr val="dk2"/>
                </a:solidFill>
                <a:latin typeface="Trebuchet MS"/>
                <a:ea typeface="Trebuchet MS"/>
                <a:cs typeface="Trebuchet MS"/>
                <a:sym typeface="Trebuchet MS"/>
              </a:defRPr>
            </a:lvl7pPr>
            <a:lvl8pPr marL="3657600" marR="0" lvl="7" indent="-311150" algn="l" rtl="0">
              <a:lnSpc>
                <a:spcPct val="115000"/>
              </a:lnSpc>
              <a:spcBef>
                <a:spcPts val="400"/>
              </a:spcBef>
              <a:spcAft>
                <a:spcPts val="0"/>
              </a:spcAft>
              <a:buClr>
                <a:schemeClr val="dk2"/>
              </a:buClr>
              <a:buSzPts val="1300"/>
              <a:buFont typeface="Trebuchet MS"/>
              <a:buChar char="○"/>
              <a:defRPr sz="1300" b="0" i="0" u="none" strike="noStrike" cap="none">
                <a:solidFill>
                  <a:schemeClr val="dk2"/>
                </a:solidFill>
                <a:latin typeface="Trebuchet MS"/>
                <a:ea typeface="Trebuchet MS"/>
                <a:cs typeface="Trebuchet MS"/>
                <a:sym typeface="Trebuchet MS"/>
              </a:defRPr>
            </a:lvl8pPr>
            <a:lvl9pPr marL="4114800" marR="0" lvl="8" indent="-311150" algn="l" rtl="0">
              <a:lnSpc>
                <a:spcPct val="115000"/>
              </a:lnSpc>
              <a:spcBef>
                <a:spcPts val="400"/>
              </a:spcBef>
              <a:spcAft>
                <a:spcPts val="400"/>
              </a:spcAft>
              <a:buClr>
                <a:schemeClr val="dk2"/>
              </a:buClr>
              <a:buSzPts val="1300"/>
              <a:buFont typeface="Trebuchet MS"/>
              <a:buChar char="■"/>
              <a:defRPr sz="1300" b="0" i="0" u="none" strike="noStrike" cap="none">
                <a:solidFill>
                  <a:schemeClr val="dk2"/>
                </a:solidFill>
                <a:latin typeface="Trebuchet MS"/>
                <a:ea typeface="Trebuchet MS"/>
                <a:cs typeface="Trebuchet MS"/>
                <a:sym typeface="Trebuchet MS"/>
              </a:defRPr>
            </a:lvl9pPr>
          </a:lstStyle>
          <a:p>
            <a:endParaRPr/>
          </a:p>
        </p:txBody>
      </p:sp>
      <p:sp>
        <p:nvSpPr>
          <p:cNvPr id="8" name="Google Shape;8;p28"/>
          <p:cNvSpPr txBox="1"/>
          <p:nvPr/>
        </p:nvSpPr>
        <p:spPr>
          <a:xfrm>
            <a:off x="7592300" y="4703625"/>
            <a:ext cx="1251600" cy="3078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800"/>
              <a:buFont typeface="Arial"/>
              <a:buNone/>
            </a:pPr>
            <a:r>
              <a:rPr lang="fr" sz="800" b="0" i="0" u="none" strike="noStrike" cap="none">
                <a:solidFill>
                  <a:srgbClr val="636262"/>
                </a:solidFill>
                <a:latin typeface="Trebuchet MS"/>
                <a:ea typeface="Trebuchet MS"/>
                <a:cs typeface="Trebuchet MS"/>
                <a:sym typeface="Trebuchet MS"/>
              </a:rPr>
              <a:t>CULTURES DU COEUR |</a:t>
            </a:r>
            <a:endParaRPr sz="1000" b="0" i="0" u="none" strike="noStrike" cap="none">
              <a:solidFill>
                <a:schemeClr val="dk2"/>
              </a:solidFill>
              <a:latin typeface="Trebuchet MS"/>
              <a:ea typeface="Trebuchet MS"/>
              <a:cs typeface="Trebuchet MS"/>
              <a:sym typeface="Trebuchet MS"/>
            </a:endParaRPr>
          </a:p>
        </p:txBody>
      </p:sp>
      <p:sp>
        <p:nvSpPr>
          <p:cNvPr id="9" name="Google Shape;9;p28"/>
          <p:cNvSpPr txBox="1">
            <a:spLocks noGrp="1"/>
          </p:cNvSpPr>
          <p:nvPr>
            <p:ph type="sldNum" idx="12"/>
          </p:nvPr>
        </p:nvSpPr>
        <p:spPr>
          <a:xfrm>
            <a:off x="8481683"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1pPr>
            <a:lvl2pPr marL="0" marR="0" lvl="1" indent="0" algn="r" rtl="0">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2pPr>
            <a:lvl3pPr marL="0" marR="0" lvl="2" indent="0" algn="r" rtl="0">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3pPr>
            <a:lvl4pPr marL="0" marR="0" lvl="3" indent="0" algn="r" rtl="0">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4pPr>
            <a:lvl5pPr marL="0" marR="0" lvl="4" indent="0" algn="r" rtl="0">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5pPr>
            <a:lvl6pPr marL="0" marR="0" lvl="5" indent="0" algn="r" rtl="0">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6pPr>
            <a:lvl7pPr marL="0" marR="0" lvl="6" indent="0" algn="r" rtl="0">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7pPr>
            <a:lvl8pPr marL="0" marR="0" lvl="7" indent="0" algn="r" rtl="0">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8pPr>
            <a:lvl9pPr marL="0" marR="0" lvl="8" indent="0" algn="r" rtl="0">
              <a:lnSpc>
                <a:spcPct val="100000"/>
              </a:lnSpc>
              <a:spcBef>
                <a:spcPts val="0"/>
              </a:spcBef>
              <a:spcAft>
                <a:spcPts val="0"/>
              </a:spcAft>
              <a:buClr>
                <a:srgbClr val="000000"/>
              </a:buClr>
              <a:buSzPts val="800"/>
              <a:buFont typeface="Arial"/>
              <a:buNone/>
              <a:defRPr sz="800" b="0" i="0" u="none" strike="noStrike" cap="none">
                <a:solidFill>
                  <a:srgbClr val="636262"/>
                </a:solidFill>
                <a:latin typeface="Trebuchet MS"/>
                <a:ea typeface="Trebuchet MS"/>
                <a:cs typeface="Trebuchet MS"/>
                <a:sym typeface="Trebuchet MS"/>
              </a:defRPr>
            </a:lvl9pPr>
          </a:lstStyle>
          <a:p>
            <a:pPr marL="0" lvl="0" indent="0" algn="r" rtl="0">
              <a:spcBef>
                <a:spcPts val="0"/>
              </a:spcBef>
              <a:spcAft>
                <a:spcPts val="0"/>
              </a:spcAft>
              <a:buNone/>
            </a:pPr>
            <a:fld id="{00000000-1234-1234-1234-123412341234}" type="slidenum">
              <a:rPr lang="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61" r:id="rId2"/>
    <p:sldLayoutId id="2147483662" r:id="rId3"/>
    <p:sldLayoutId id="2147483665" r:id="rId4"/>
    <p:sldLayoutId id="2147483668" r:id="rId5"/>
    <p:sldLayoutId id="2147483669" r:id="rId6"/>
    <p:sldLayoutId id="2147483670" r:id="rId7"/>
    <p:sldLayoutId id="2147483672" r:id="rId8"/>
    <p:sldLayoutId id="2147483673" r:id="rId9"/>
    <p:sldLayoutId id="2147483675" r:id="rId10"/>
    <p:sldLayoutId id="2147483676"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p1"/>
          <p:cNvSpPr txBox="1">
            <a:spLocks noGrp="1"/>
          </p:cNvSpPr>
          <p:nvPr>
            <p:ph type="title"/>
          </p:nvPr>
        </p:nvSpPr>
        <p:spPr>
          <a:xfrm>
            <a:off x="1809136" y="3022381"/>
            <a:ext cx="5525727" cy="729600"/>
          </a:xfrm>
          <a:prstGeom prst="rect">
            <a:avLst/>
          </a:prstGeom>
          <a:noFill/>
          <a:ln>
            <a:noFill/>
          </a:ln>
        </p:spPr>
        <p:txBody>
          <a:bodyPr spcFirstLastPara="1" wrap="square" lIns="91425" tIns="91425" rIns="91425" bIns="91425" anchor="t" anchorCtr="0">
            <a:normAutofit fontScale="90000"/>
          </a:bodyPr>
          <a:lstStyle/>
          <a:p>
            <a:pPr marL="0" lvl="0" indent="0" algn="ctr" rtl="0">
              <a:lnSpc>
                <a:spcPct val="100000"/>
              </a:lnSpc>
              <a:spcBef>
                <a:spcPts val="0"/>
              </a:spcBef>
              <a:spcAft>
                <a:spcPts val="0"/>
              </a:spcAft>
              <a:buSzPts val="2200"/>
              <a:buNone/>
            </a:pPr>
            <a:r>
              <a:rPr lang="fr-FR" dirty="0">
                <a:latin typeface="Tahoma" panose="020B0604030504040204" pitchFamily="34" charset="0"/>
                <a:ea typeface="Tahoma" panose="020B0604030504040204" pitchFamily="34" charset="0"/>
                <a:cs typeface="Tahoma" panose="020B0604030504040204" pitchFamily="34" charset="0"/>
              </a:rPr>
              <a:t>Présentation de Cultures du Cœur, candidate au renouvellement du label IDEAS </a:t>
            </a:r>
            <a:endParaRPr dirty="0">
              <a:latin typeface="Tahoma" panose="020B0604030504040204" pitchFamily="34" charset="0"/>
              <a:ea typeface="Tahoma" panose="020B0604030504040204" pitchFamily="34" charset="0"/>
              <a:cs typeface="Tahoma" panose="020B0604030504040204" pitchFamily="34" charset="0"/>
            </a:endParaRPr>
          </a:p>
        </p:txBody>
      </p:sp>
      <p:sp>
        <p:nvSpPr>
          <p:cNvPr id="261" name="Google Shape;261;p1"/>
          <p:cNvSpPr txBox="1">
            <a:spLocks noGrp="1"/>
          </p:cNvSpPr>
          <p:nvPr>
            <p:ph type="subTitle" idx="1"/>
          </p:nvPr>
        </p:nvSpPr>
        <p:spPr>
          <a:xfrm>
            <a:off x="3385200" y="4347950"/>
            <a:ext cx="2373600" cy="3879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400"/>
              </a:spcAft>
              <a:buSzPts val="1300"/>
              <a:buNone/>
            </a:pPr>
            <a:r>
              <a:rPr lang="fr-FR" sz="1400" dirty="0">
                <a:latin typeface="Tahoma" panose="020B0604030504040204" pitchFamily="34" charset="0"/>
                <a:ea typeface="Tahoma" panose="020B0604030504040204" pitchFamily="34" charset="0"/>
                <a:cs typeface="Tahoma" panose="020B0604030504040204" pitchFamily="34" charset="0"/>
              </a:rPr>
              <a:t>15 avril 2021 </a:t>
            </a:r>
            <a:endParaRPr sz="1400" dirty="0">
              <a:latin typeface="Tahoma" panose="020B0604030504040204" pitchFamily="34" charset="0"/>
              <a:ea typeface="Tahoma" panose="020B0604030504040204" pitchFamily="34" charset="0"/>
              <a:cs typeface="Tahoma" panose="020B0604030504040204" pitchFamily="34" charset="0"/>
            </a:endParaRPr>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6308" y="3435672"/>
            <a:ext cx="914402" cy="874778"/>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pic>
        <p:nvPicPr>
          <p:cNvPr id="9" name="Imag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34295" y="1461554"/>
            <a:ext cx="1951069" cy="1977333"/>
          </a:xfrm>
          <a:prstGeom prst="rect">
            <a:avLst/>
          </a:prstGeom>
        </p:spPr>
      </p:pic>
      <p:pic>
        <p:nvPicPr>
          <p:cNvPr id="8" name="Imag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41367" y="1523899"/>
            <a:ext cx="1951069" cy="1977333"/>
          </a:xfrm>
          <a:prstGeom prst="rect">
            <a:avLst/>
          </a:prstGeom>
        </p:spPr>
      </p:pic>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8439" y="1523900"/>
            <a:ext cx="1951069" cy="1977333"/>
          </a:xfrm>
          <a:prstGeom prst="rect">
            <a:avLst/>
          </a:prstGeom>
        </p:spPr>
      </p:pic>
      <p:sp>
        <p:nvSpPr>
          <p:cNvPr id="300" name="Google Shape;300;g79ed2af088_0_6"/>
          <p:cNvSpPr txBox="1">
            <a:spLocks noGrp="1"/>
          </p:cNvSpPr>
          <p:nvPr>
            <p:ph type="sldNum" idx="12"/>
          </p:nvPr>
        </p:nvSpPr>
        <p:spPr>
          <a:xfrm>
            <a:off x="8481683"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t>10</a:t>
            </a:fld>
            <a:endParaRPr/>
          </a:p>
        </p:txBody>
      </p:sp>
      <p:sp>
        <p:nvSpPr>
          <p:cNvPr id="301" name="Google Shape;301;g79ed2af088_0_6"/>
          <p:cNvSpPr txBox="1">
            <a:spLocks noGrp="1"/>
          </p:cNvSpPr>
          <p:nvPr>
            <p:ph type="title"/>
          </p:nvPr>
        </p:nvSpPr>
        <p:spPr>
          <a:xfrm>
            <a:off x="226275" y="236600"/>
            <a:ext cx="3498300" cy="12873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fr-FR" dirty="0"/>
              <a:t>Changements majeurs intervenus depuis le dernier label </a:t>
            </a:r>
            <a:endParaRPr dirty="0"/>
          </a:p>
        </p:txBody>
      </p:sp>
      <p:sp>
        <p:nvSpPr>
          <p:cNvPr id="4" name="ZoneTexte 3"/>
          <p:cNvSpPr txBox="1"/>
          <p:nvPr/>
        </p:nvSpPr>
        <p:spPr>
          <a:xfrm>
            <a:off x="1272364" y="1961393"/>
            <a:ext cx="1503218" cy="1169551"/>
          </a:xfrm>
          <a:prstGeom prst="rect">
            <a:avLst/>
          </a:prstGeom>
          <a:noFill/>
        </p:spPr>
        <p:txBody>
          <a:bodyPr wrap="square" rtlCol="0">
            <a:spAutoFit/>
          </a:bodyPr>
          <a:lstStyle/>
          <a:p>
            <a:r>
              <a:rPr lang="fr-FR" dirty="0">
                <a:solidFill>
                  <a:srgbClr val="636262"/>
                </a:solidFill>
                <a:latin typeface="Trebuchet MS"/>
                <a:ea typeface="Trebuchet MS"/>
                <a:cs typeface="Trebuchet MS"/>
              </a:rPr>
              <a:t>Un nouveau portail solidaire, épicentre de notre action </a:t>
            </a:r>
          </a:p>
        </p:txBody>
      </p:sp>
      <p:sp>
        <p:nvSpPr>
          <p:cNvPr id="11" name="ZoneTexte 10"/>
          <p:cNvSpPr txBox="1"/>
          <p:nvPr/>
        </p:nvSpPr>
        <p:spPr>
          <a:xfrm>
            <a:off x="3613782" y="1961391"/>
            <a:ext cx="1630163" cy="738664"/>
          </a:xfrm>
          <a:prstGeom prst="rect">
            <a:avLst/>
          </a:prstGeom>
          <a:noFill/>
        </p:spPr>
        <p:txBody>
          <a:bodyPr wrap="square" rtlCol="0">
            <a:spAutoFit/>
          </a:bodyPr>
          <a:lstStyle/>
          <a:p>
            <a:r>
              <a:rPr lang="fr-FR" dirty="0">
                <a:solidFill>
                  <a:srgbClr val="636262"/>
                </a:solidFill>
                <a:latin typeface="Trebuchet MS"/>
                <a:ea typeface="Trebuchet MS"/>
                <a:cs typeface="Trebuchet MS"/>
              </a:rPr>
              <a:t>4 nouveaux territoires développés </a:t>
            </a:r>
          </a:p>
        </p:txBody>
      </p:sp>
      <p:sp>
        <p:nvSpPr>
          <p:cNvPr id="12" name="ZoneTexte 11"/>
          <p:cNvSpPr txBox="1"/>
          <p:nvPr/>
        </p:nvSpPr>
        <p:spPr>
          <a:xfrm>
            <a:off x="5794747" y="1961391"/>
            <a:ext cx="1630163" cy="738664"/>
          </a:xfrm>
          <a:prstGeom prst="rect">
            <a:avLst/>
          </a:prstGeom>
          <a:noFill/>
        </p:spPr>
        <p:txBody>
          <a:bodyPr wrap="square" rtlCol="0">
            <a:spAutoFit/>
          </a:bodyPr>
          <a:lstStyle/>
          <a:p>
            <a:r>
              <a:rPr lang="fr-FR" dirty="0">
                <a:solidFill>
                  <a:srgbClr val="636262"/>
                </a:solidFill>
                <a:latin typeface="Trebuchet MS"/>
                <a:ea typeface="Trebuchet MS"/>
                <a:cs typeface="Trebuchet MS"/>
              </a:rPr>
              <a:t>Une dynamique régionale mise en place</a:t>
            </a:r>
          </a:p>
        </p:txBody>
      </p:sp>
    </p:spTree>
    <p:extLst>
      <p:ext uri="{BB962C8B-B14F-4D97-AF65-F5344CB8AC3E}">
        <p14:creationId xmlns:p14="http://schemas.microsoft.com/office/powerpoint/2010/main" val="4687360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pic>
        <p:nvPicPr>
          <p:cNvPr id="9" name="Imag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34295" y="1461554"/>
            <a:ext cx="1951069" cy="1977333"/>
          </a:xfrm>
          <a:prstGeom prst="rect">
            <a:avLst/>
          </a:prstGeom>
        </p:spPr>
      </p:pic>
      <p:pic>
        <p:nvPicPr>
          <p:cNvPr id="8" name="Imag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41367" y="1523899"/>
            <a:ext cx="1951069" cy="1977333"/>
          </a:xfrm>
          <a:prstGeom prst="rect">
            <a:avLst/>
          </a:prstGeom>
        </p:spPr>
      </p:pic>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8439" y="1523900"/>
            <a:ext cx="1951069" cy="1977333"/>
          </a:xfrm>
          <a:prstGeom prst="rect">
            <a:avLst/>
          </a:prstGeom>
        </p:spPr>
      </p:pic>
      <p:sp>
        <p:nvSpPr>
          <p:cNvPr id="300" name="Google Shape;300;g79ed2af088_0_6"/>
          <p:cNvSpPr txBox="1">
            <a:spLocks noGrp="1"/>
          </p:cNvSpPr>
          <p:nvPr>
            <p:ph type="sldNum" idx="12"/>
          </p:nvPr>
        </p:nvSpPr>
        <p:spPr>
          <a:xfrm>
            <a:off x="8481683"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t>11</a:t>
            </a:fld>
            <a:endParaRPr/>
          </a:p>
        </p:txBody>
      </p:sp>
      <p:sp>
        <p:nvSpPr>
          <p:cNvPr id="301" name="Google Shape;301;g79ed2af088_0_6"/>
          <p:cNvSpPr txBox="1">
            <a:spLocks noGrp="1"/>
          </p:cNvSpPr>
          <p:nvPr>
            <p:ph type="title"/>
          </p:nvPr>
        </p:nvSpPr>
        <p:spPr>
          <a:xfrm>
            <a:off x="226275" y="236600"/>
            <a:ext cx="3498300" cy="12873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fr-FR" dirty="0"/>
              <a:t>Changements majeurs intervenus depuis le dernier label </a:t>
            </a:r>
            <a:endParaRPr dirty="0"/>
          </a:p>
        </p:txBody>
      </p:sp>
      <p:sp>
        <p:nvSpPr>
          <p:cNvPr id="4" name="ZoneTexte 3"/>
          <p:cNvSpPr txBox="1"/>
          <p:nvPr/>
        </p:nvSpPr>
        <p:spPr>
          <a:xfrm>
            <a:off x="1272364" y="1961393"/>
            <a:ext cx="1503218" cy="954107"/>
          </a:xfrm>
          <a:prstGeom prst="rect">
            <a:avLst/>
          </a:prstGeom>
          <a:noFill/>
        </p:spPr>
        <p:txBody>
          <a:bodyPr wrap="square" rtlCol="0">
            <a:spAutoFit/>
          </a:bodyPr>
          <a:lstStyle/>
          <a:p>
            <a:r>
              <a:rPr lang="fr-FR" dirty="0">
                <a:solidFill>
                  <a:srgbClr val="636262"/>
                </a:solidFill>
                <a:latin typeface="Trebuchet MS"/>
                <a:ea typeface="Trebuchet MS"/>
                <a:cs typeface="Trebuchet MS"/>
              </a:rPr>
              <a:t>Un observatoire de la médiation culturelle dans le champ social </a:t>
            </a:r>
          </a:p>
        </p:txBody>
      </p:sp>
      <p:sp>
        <p:nvSpPr>
          <p:cNvPr id="11" name="ZoneTexte 10"/>
          <p:cNvSpPr txBox="1"/>
          <p:nvPr/>
        </p:nvSpPr>
        <p:spPr>
          <a:xfrm>
            <a:off x="3613782" y="1961391"/>
            <a:ext cx="1630163" cy="1169551"/>
          </a:xfrm>
          <a:prstGeom prst="rect">
            <a:avLst/>
          </a:prstGeom>
          <a:noFill/>
        </p:spPr>
        <p:txBody>
          <a:bodyPr wrap="square" rtlCol="0">
            <a:spAutoFit/>
          </a:bodyPr>
          <a:lstStyle/>
          <a:p>
            <a:r>
              <a:rPr lang="fr-FR" dirty="0">
                <a:solidFill>
                  <a:srgbClr val="636262"/>
                </a:solidFill>
                <a:latin typeface="Trebuchet MS"/>
                <a:ea typeface="Trebuchet MS"/>
                <a:cs typeface="Trebuchet MS"/>
              </a:rPr>
              <a:t>Une stratégie de renforcement de l’axe formation : axe certification et labellisation </a:t>
            </a:r>
          </a:p>
        </p:txBody>
      </p:sp>
      <p:sp>
        <p:nvSpPr>
          <p:cNvPr id="12" name="ZoneTexte 11"/>
          <p:cNvSpPr txBox="1"/>
          <p:nvPr/>
        </p:nvSpPr>
        <p:spPr>
          <a:xfrm>
            <a:off x="5794747" y="1961391"/>
            <a:ext cx="1630163" cy="1169551"/>
          </a:xfrm>
          <a:prstGeom prst="rect">
            <a:avLst/>
          </a:prstGeom>
          <a:noFill/>
        </p:spPr>
        <p:txBody>
          <a:bodyPr wrap="square" rtlCol="0">
            <a:spAutoFit/>
          </a:bodyPr>
          <a:lstStyle/>
          <a:p>
            <a:r>
              <a:rPr lang="fr-FR" dirty="0">
                <a:solidFill>
                  <a:srgbClr val="636262"/>
                </a:solidFill>
                <a:latin typeface="Trebuchet MS"/>
                <a:ea typeface="Trebuchet MS"/>
                <a:cs typeface="Trebuchet MS"/>
              </a:rPr>
              <a:t>Des projets forts innovants et structurants : Respirations, la place est libre</a:t>
            </a:r>
          </a:p>
        </p:txBody>
      </p:sp>
    </p:spTree>
    <p:extLst>
      <p:ext uri="{BB962C8B-B14F-4D97-AF65-F5344CB8AC3E}">
        <p14:creationId xmlns:p14="http://schemas.microsoft.com/office/powerpoint/2010/main" val="18947907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34"/>
        <p:cNvGrpSpPr/>
        <p:nvPr/>
      </p:nvGrpSpPr>
      <p:grpSpPr>
        <a:xfrm>
          <a:off x="0" y="0"/>
          <a:ext cx="0" cy="0"/>
          <a:chOff x="0" y="0"/>
          <a:chExt cx="0" cy="0"/>
        </a:xfrm>
      </p:grpSpPr>
      <p:sp>
        <p:nvSpPr>
          <p:cNvPr id="435" name="Google Shape;435;p21"/>
          <p:cNvSpPr txBox="1">
            <a:spLocks noGrp="1"/>
          </p:cNvSpPr>
          <p:nvPr>
            <p:ph type="sldNum" idx="12"/>
          </p:nvPr>
        </p:nvSpPr>
        <p:spPr>
          <a:xfrm>
            <a:off x="8481683" y="4663217"/>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800"/>
              <a:buNone/>
            </a:pPr>
            <a:fld id="{00000000-1234-1234-1234-123412341234}" type="slidenum">
              <a:rPr lang="fr"/>
              <a:t>12</a:t>
            </a:fld>
            <a:endParaRPr/>
          </a:p>
        </p:txBody>
      </p:sp>
      <p:sp>
        <p:nvSpPr>
          <p:cNvPr id="436" name="Google Shape;436;p21"/>
          <p:cNvSpPr txBox="1">
            <a:spLocks noGrp="1"/>
          </p:cNvSpPr>
          <p:nvPr>
            <p:ph type="title"/>
          </p:nvPr>
        </p:nvSpPr>
        <p:spPr>
          <a:xfrm>
            <a:off x="226275" y="229672"/>
            <a:ext cx="3498300" cy="12873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2200"/>
              <a:buNone/>
            </a:pPr>
            <a:r>
              <a:rPr lang="fr-FR" dirty="0"/>
              <a:t>Situation financière </a:t>
            </a:r>
            <a:br>
              <a:rPr lang="fr-FR" dirty="0"/>
            </a:br>
            <a:r>
              <a:rPr lang="fr-FR" dirty="0"/>
              <a:t>comparative depuis le label </a:t>
            </a:r>
            <a:endParaRPr dirty="0"/>
          </a:p>
        </p:txBody>
      </p:sp>
      <p:graphicFrame>
        <p:nvGraphicFramePr>
          <p:cNvPr id="2" name="Tableau 1"/>
          <p:cNvGraphicFramePr>
            <a:graphicFrameLocks noGrp="1"/>
          </p:cNvGraphicFramePr>
          <p:nvPr>
            <p:extLst>
              <p:ext uri="{D42A27DB-BD31-4B8C-83A1-F6EECF244321}">
                <p14:modId xmlns:p14="http://schemas.microsoft.com/office/powerpoint/2010/main" val="706233838"/>
              </p:ext>
            </p:extLst>
          </p:nvPr>
        </p:nvGraphicFramePr>
        <p:xfrm>
          <a:off x="1281544" y="1614055"/>
          <a:ext cx="3706092" cy="2684177"/>
        </p:xfrm>
        <a:graphic>
          <a:graphicData uri="http://schemas.openxmlformats.org/drawingml/2006/table">
            <a:tbl>
              <a:tblPr/>
              <a:tblGrid>
                <a:gridCol w="796638">
                  <a:extLst>
                    <a:ext uri="{9D8B030D-6E8A-4147-A177-3AD203B41FA5}">
                      <a16:colId xmlns:a16="http://schemas.microsoft.com/office/drawing/2014/main" val="1035553591"/>
                    </a:ext>
                  </a:extLst>
                </a:gridCol>
                <a:gridCol w="818838">
                  <a:extLst>
                    <a:ext uri="{9D8B030D-6E8A-4147-A177-3AD203B41FA5}">
                      <a16:colId xmlns:a16="http://schemas.microsoft.com/office/drawing/2014/main" val="332413339"/>
                    </a:ext>
                  </a:extLst>
                </a:gridCol>
                <a:gridCol w="628962">
                  <a:extLst>
                    <a:ext uri="{9D8B030D-6E8A-4147-A177-3AD203B41FA5}">
                      <a16:colId xmlns:a16="http://schemas.microsoft.com/office/drawing/2014/main" val="2298247114"/>
                    </a:ext>
                  </a:extLst>
                </a:gridCol>
                <a:gridCol w="581891">
                  <a:extLst>
                    <a:ext uri="{9D8B030D-6E8A-4147-A177-3AD203B41FA5}">
                      <a16:colId xmlns:a16="http://schemas.microsoft.com/office/drawing/2014/main" val="4056959080"/>
                    </a:ext>
                  </a:extLst>
                </a:gridCol>
                <a:gridCol w="879763">
                  <a:extLst>
                    <a:ext uri="{9D8B030D-6E8A-4147-A177-3AD203B41FA5}">
                      <a16:colId xmlns:a16="http://schemas.microsoft.com/office/drawing/2014/main" val="3415703483"/>
                    </a:ext>
                  </a:extLst>
                </a:gridCol>
              </a:tblGrid>
              <a:tr h="304461">
                <a:tc>
                  <a:txBody>
                    <a:bodyPr/>
                    <a:lstStyle/>
                    <a:p>
                      <a:pPr rtl="0" fontAlgn="b"/>
                      <a:r>
                        <a:rPr lang="fr-FR" sz="1200" dirty="0">
                          <a:solidFill>
                            <a:srgbClr val="404040"/>
                          </a:solidFill>
                          <a:effectLst/>
                          <a:latin typeface="Trebuchet MS" panose="020B0603020202020204" pitchFamily="34" charset="0"/>
                        </a:rPr>
                        <a:t>Champs </a:t>
                      </a:r>
                    </a:p>
                  </a:txBody>
                  <a:tcPr marL="20335" marR="20335" marT="0" marB="0"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rtl="0" fontAlgn="b"/>
                      <a:r>
                        <a:rPr lang="fr-FR" sz="1200" dirty="0">
                          <a:solidFill>
                            <a:srgbClr val="404040"/>
                          </a:solidFill>
                          <a:effectLst/>
                          <a:latin typeface="Trebuchet MS" panose="020B0603020202020204" pitchFamily="34" charset="0"/>
                        </a:rPr>
                        <a:t>Année Fin 2015 Label</a:t>
                      </a:r>
                    </a:p>
                  </a:txBody>
                  <a:tcPr marL="20335" marR="20335" marT="0" marB="0"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rtl="0" fontAlgn="b"/>
                      <a:r>
                        <a:rPr lang="fr-FR" sz="1200">
                          <a:solidFill>
                            <a:srgbClr val="404040"/>
                          </a:solidFill>
                          <a:effectLst/>
                          <a:latin typeface="Trebuchet MS" panose="020B0603020202020204" pitchFamily="34" charset="0"/>
                        </a:rPr>
                        <a:t>2018</a:t>
                      </a:r>
                    </a:p>
                  </a:txBody>
                  <a:tcPr marL="20335" marR="20335" marT="0" marB="0"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rtl="0" fontAlgn="b"/>
                      <a:r>
                        <a:rPr lang="fr-FR" sz="1200">
                          <a:solidFill>
                            <a:srgbClr val="404040"/>
                          </a:solidFill>
                          <a:effectLst/>
                          <a:latin typeface="Trebuchet MS" panose="020B0603020202020204" pitchFamily="34" charset="0"/>
                        </a:rPr>
                        <a:t>2019</a:t>
                      </a:r>
                    </a:p>
                  </a:txBody>
                  <a:tcPr marL="20335" marR="20335" marT="0" marB="0"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tc>
                  <a:txBody>
                    <a:bodyPr/>
                    <a:lstStyle/>
                    <a:p>
                      <a:pPr rtl="0" fontAlgn="b"/>
                      <a:r>
                        <a:rPr lang="fr-FR" sz="1200" dirty="0">
                          <a:solidFill>
                            <a:srgbClr val="404040"/>
                          </a:solidFill>
                          <a:effectLst/>
                          <a:latin typeface="Trebuchet MS" panose="020B0603020202020204" pitchFamily="34" charset="0"/>
                        </a:rPr>
                        <a:t>Projet 2020 (période COVID)</a:t>
                      </a:r>
                    </a:p>
                  </a:txBody>
                  <a:tcPr marL="20335" marR="20335" marT="0" marB="0"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FFFFFF"/>
                    </a:solidFill>
                  </a:tcPr>
                </a:tc>
                <a:extLst>
                  <a:ext uri="{0D108BD9-81ED-4DB2-BD59-A6C34878D82A}">
                    <a16:rowId xmlns:a16="http://schemas.microsoft.com/office/drawing/2014/main" val="310940177"/>
                  </a:ext>
                </a:extLst>
              </a:tr>
              <a:tr h="152230">
                <a:tc>
                  <a:txBody>
                    <a:bodyPr/>
                    <a:lstStyle/>
                    <a:p>
                      <a:pPr rtl="0" fontAlgn="b"/>
                      <a:endParaRPr lang="fr-FR" sz="1200" dirty="0">
                        <a:solidFill>
                          <a:srgbClr val="404040"/>
                        </a:solidFill>
                        <a:effectLst/>
                        <a:latin typeface="Trebuchet MS" panose="020B0603020202020204" pitchFamily="34" charset="0"/>
                      </a:endParaRPr>
                    </a:p>
                  </a:txBody>
                  <a:tcPr marL="20335" marR="20335" marT="0" marB="0"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tx2"/>
                    </a:solidFill>
                  </a:tcPr>
                </a:tc>
                <a:tc>
                  <a:txBody>
                    <a:bodyPr/>
                    <a:lstStyle/>
                    <a:p>
                      <a:pPr rtl="0" fontAlgn="b"/>
                      <a:endParaRPr lang="fr-FR" sz="1200" dirty="0">
                        <a:solidFill>
                          <a:srgbClr val="404040"/>
                        </a:solidFill>
                        <a:effectLst/>
                        <a:latin typeface="Trebuchet MS" panose="020B0603020202020204" pitchFamily="34" charset="0"/>
                      </a:endParaRPr>
                    </a:p>
                  </a:txBody>
                  <a:tcPr marL="20335" marR="20335" marT="0" marB="0"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tx2"/>
                    </a:solidFill>
                  </a:tcPr>
                </a:tc>
                <a:tc>
                  <a:txBody>
                    <a:bodyPr/>
                    <a:lstStyle/>
                    <a:p>
                      <a:pPr rtl="0" fontAlgn="b"/>
                      <a:endParaRPr lang="fr-FR" sz="1200">
                        <a:solidFill>
                          <a:srgbClr val="404040"/>
                        </a:solidFill>
                        <a:effectLst/>
                        <a:latin typeface="Trebuchet MS" panose="020B0603020202020204" pitchFamily="34" charset="0"/>
                      </a:endParaRPr>
                    </a:p>
                  </a:txBody>
                  <a:tcPr marL="20335" marR="20335" marT="0" marB="0"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tx2"/>
                    </a:solidFill>
                  </a:tcPr>
                </a:tc>
                <a:tc>
                  <a:txBody>
                    <a:bodyPr/>
                    <a:lstStyle/>
                    <a:p>
                      <a:pPr rtl="0" fontAlgn="b"/>
                      <a:endParaRPr lang="fr-FR" sz="1200">
                        <a:solidFill>
                          <a:srgbClr val="404040"/>
                        </a:solidFill>
                        <a:effectLst/>
                        <a:latin typeface="Trebuchet MS" panose="020B0603020202020204" pitchFamily="34" charset="0"/>
                      </a:endParaRPr>
                    </a:p>
                  </a:txBody>
                  <a:tcPr marL="20335" marR="20335" marT="0" marB="0"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tx2"/>
                    </a:solidFill>
                  </a:tcPr>
                </a:tc>
                <a:tc>
                  <a:txBody>
                    <a:bodyPr/>
                    <a:lstStyle/>
                    <a:p>
                      <a:pPr rtl="0" fontAlgn="b"/>
                      <a:endParaRPr lang="fr-FR" sz="1200">
                        <a:solidFill>
                          <a:srgbClr val="404040"/>
                        </a:solidFill>
                        <a:effectLst/>
                        <a:latin typeface="Trebuchet MS" panose="020B0603020202020204" pitchFamily="34" charset="0"/>
                      </a:endParaRPr>
                    </a:p>
                  </a:txBody>
                  <a:tcPr marL="20335" marR="20335" marT="0" marB="0"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tx2"/>
                    </a:solidFill>
                  </a:tcPr>
                </a:tc>
                <a:extLst>
                  <a:ext uri="{0D108BD9-81ED-4DB2-BD59-A6C34878D82A}">
                    <a16:rowId xmlns:a16="http://schemas.microsoft.com/office/drawing/2014/main" val="735892550"/>
                  </a:ext>
                </a:extLst>
              </a:tr>
              <a:tr h="152230">
                <a:tc>
                  <a:txBody>
                    <a:bodyPr/>
                    <a:lstStyle/>
                    <a:p>
                      <a:pPr rtl="0" fontAlgn="b"/>
                      <a:endParaRPr lang="fr-FR" sz="1200" dirty="0">
                        <a:solidFill>
                          <a:srgbClr val="404040"/>
                        </a:solidFill>
                        <a:effectLst/>
                        <a:latin typeface="Trebuchet MS" panose="020B0603020202020204" pitchFamily="34" charset="0"/>
                      </a:endParaRPr>
                    </a:p>
                  </a:txBody>
                  <a:tcPr marL="20335" marR="20335" marT="0" marB="0"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tx2"/>
                    </a:solidFill>
                  </a:tcPr>
                </a:tc>
                <a:tc>
                  <a:txBody>
                    <a:bodyPr/>
                    <a:lstStyle/>
                    <a:p>
                      <a:pPr rtl="0" fontAlgn="b"/>
                      <a:endParaRPr lang="fr-FR" sz="1200" dirty="0">
                        <a:solidFill>
                          <a:srgbClr val="404040"/>
                        </a:solidFill>
                        <a:effectLst/>
                        <a:latin typeface="Trebuchet MS" panose="020B0603020202020204" pitchFamily="34" charset="0"/>
                      </a:endParaRPr>
                    </a:p>
                  </a:txBody>
                  <a:tcPr marL="20335" marR="20335" marT="0" marB="0"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tx2"/>
                    </a:solidFill>
                  </a:tcPr>
                </a:tc>
                <a:tc>
                  <a:txBody>
                    <a:bodyPr/>
                    <a:lstStyle/>
                    <a:p>
                      <a:pPr rtl="0" fontAlgn="b"/>
                      <a:endParaRPr lang="fr-FR" sz="1200">
                        <a:solidFill>
                          <a:srgbClr val="404040"/>
                        </a:solidFill>
                        <a:effectLst/>
                        <a:latin typeface="Trebuchet MS" panose="020B0603020202020204" pitchFamily="34" charset="0"/>
                      </a:endParaRPr>
                    </a:p>
                  </a:txBody>
                  <a:tcPr marL="20335" marR="20335" marT="0" marB="0"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tx2"/>
                    </a:solidFill>
                  </a:tcPr>
                </a:tc>
                <a:tc>
                  <a:txBody>
                    <a:bodyPr/>
                    <a:lstStyle/>
                    <a:p>
                      <a:pPr rtl="0" fontAlgn="b"/>
                      <a:endParaRPr lang="fr-FR" sz="1200">
                        <a:solidFill>
                          <a:srgbClr val="404040"/>
                        </a:solidFill>
                        <a:effectLst/>
                        <a:latin typeface="Trebuchet MS" panose="020B0603020202020204" pitchFamily="34" charset="0"/>
                      </a:endParaRPr>
                    </a:p>
                  </a:txBody>
                  <a:tcPr marL="20335" marR="20335" marT="0" marB="0"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tx2"/>
                    </a:solidFill>
                  </a:tcPr>
                </a:tc>
                <a:tc>
                  <a:txBody>
                    <a:bodyPr/>
                    <a:lstStyle/>
                    <a:p>
                      <a:pPr rtl="0" fontAlgn="b"/>
                      <a:endParaRPr lang="fr-FR" sz="1200">
                        <a:solidFill>
                          <a:srgbClr val="404040"/>
                        </a:solidFill>
                        <a:effectLst/>
                        <a:latin typeface="Trebuchet MS" panose="020B0603020202020204" pitchFamily="34" charset="0"/>
                      </a:endParaRPr>
                    </a:p>
                  </a:txBody>
                  <a:tcPr marL="20335" marR="20335" marT="0" marB="0"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tx2"/>
                    </a:solidFill>
                  </a:tcPr>
                </a:tc>
                <a:extLst>
                  <a:ext uri="{0D108BD9-81ED-4DB2-BD59-A6C34878D82A}">
                    <a16:rowId xmlns:a16="http://schemas.microsoft.com/office/drawing/2014/main" val="1744536773"/>
                  </a:ext>
                </a:extLst>
              </a:tr>
              <a:tr h="271364">
                <a:tc>
                  <a:txBody>
                    <a:bodyPr/>
                    <a:lstStyle/>
                    <a:p>
                      <a:pPr rtl="0" fontAlgn="b"/>
                      <a:r>
                        <a:rPr lang="fr-FR" sz="1200">
                          <a:solidFill>
                            <a:srgbClr val="404040"/>
                          </a:solidFill>
                          <a:effectLst/>
                          <a:latin typeface="Trebuchet MS" panose="020B0603020202020204" pitchFamily="34" charset="0"/>
                        </a:rPr>
                        <a:t>Ressources </a:t>
                      </a:r>
                    </a:p>
                  </a:txBody>
                  <a:tcPr marL="20335" marR="20335" marT="0" marB="0"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tx2"/>
                    </a:solidFill>
                  </a:tcPr>
                </a:tc>
                <a:tc>
                  <a:txBody>
                    <a:bodyPr/>
                    <a:lstStyle/>
                    <a:p>
                      <a:pPr algn="r" rtl="0" fontAlgn="b"/>
                      <a:r>
                        <a:rPr lang="fr-FR" sz="1200" dirty="0">
                          <a:solidFill>
                            <a:srgbClr val="404040"/>
                          </a:solidFill>
                          <a:effectLst/>
                          <a:latin typeface="Trebuchet MS" panose="020B0603020202020204" pitchFamily="34" charset="0"/>
                        </a:rPr>
                        <a:t>335 964</a:t>
                      </a:r>
                    </a:p>
                  </a:txBody>
                  <a:tcPr marL="20335" marR="20335" marT="0" marB="0"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tx2"/>
                    </a:solidFill>
                  </a:tcPr>
                </a:tc>
                <a:tc>
                  <a:txBody>
                    <a:bodyPr/>
                    <a:lstStyle/>
                    <a:p>
                      <a:pPr algn="r" rtl="0" fontAlgn="b"/>
                      <a:r>
                        <a:rPr lang="fr-FR" sz="1200" dirty="0">
                          <a:solidFill>
                            <a:srgbClr val="404040"/>
                          </a:solidFill>
                          <a:effectLst/>
                          <a:latin typeface="Trebuchet MS" panose="020B0603020202020204" pitchFamily="34" charset="0"/>
                        </a:rPr>
                        <a:t>325 361</a:t>
                      </a:r>
                    </a:p>
                  </a:txBody>
                  <a:tcPr marL="20335" marR="20335" marT="0" marB="0"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tx2"/>
                    </a:solidFill>
                  </a:tcPr>
                </a:tc>
                <a:tc>
                  <a:txBody>
                    <a:bodyPr/>
                    <a:lstStyle/>
                    <a:p>
                      <a:pPr algn="r" rtl="0" fontAlgn="b"/>
                      <a:r>
                        <a:rPr lang="fr-FR" sz="1200" dirty="0">
                          <a:solidFill>
                            <a:srgbClr val="404040"/>
                          </a:solidFill>
                          <a:effectLst/>
                          <a:latin typeface="Trebuchet MS" panose="020B0603020202020204" pitchFamily="34" charset="0"/>
                        </a:rPr>
                        <a:t>353 522</a:t>
                      </a:r>
                    </a:p>
                  </a:txBody>
                  <a:tcPr marL="20335" marR="20335" marT="0" marB="0"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tx2"/>
                    </a:solidFill>
                  </a:tcPr>
                </a:tc>
                <a:tc>
                  <a:txBody>
                    <a:bodyPr/>
                    <a:lstStyle/>
                    <a:p>
                      <a:pPr algn="r" rtl="0" fontAlgn="b"/>
                      <a:r>
                        <a:rPr lang="fr-FR" sz="1200" dirty="0">
                          <a:solidFill>
                            <a:srgbClr val="404040"/>
                          </a:solidFill>
                          <a:effectLst/>
                          <a:latin typeface="Trebuchet MS" panose="020B0603020202020204" pitchFamily="34" charset="0"/>
                        </a:rPr>
                        <a:t>320 657</a:t>
                      </a:r>
                    </a:p>
                  </a:txBody>
                  <a:tcPr marL="20335" marR="20335" marT="0" marB="0"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tx2"/>
                    </a:solidFill>
                  </a:tcPr>
                </a:tc>
                <a:extLst>
                  <a:ext uri="{0D108BD9-81ED-4DB2-BD59-A6C34878D82A}">
                    <a16:rowId xmlns:a16="http://schemas.microsoft.com/office/drawing/2014/main" val="2501596498"/>
                  </a:ext>
                </a:extLst>
              </a:tr>
              <a:tr h="271364">
                <a:tc>
                  <a:txBody>
                    <a:bodyPr/>
                    <a:lstStyle/>
                    <a:p>
                      <a:pPr rtl="0" fontAlgn="b"/>
                      <a:r>
                        <a:rPr lang="fr-FR" sz="1200">
                          <a:solidFill>
                            <a:srgbClr val="404040"/>
                          </a:solidFill>
                          <a:effectLst/>
                          <a:latin typeface="Trebuchet MS" panose="020B0603020202020204" pitchFamily="34" charset="0"/>
                        </a:rPr>
                        <a:t>Charges </a:t>
                      </a:r>
                    </a:p>
                  </a:txBody>
                  <a:tcPr marL="20335" marR="20335" marT="0" marB="0"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tx2"/>
                    </a:solidFill>
                  </a:tcPr>
                </a:tc>
                <a:tc>
                  <a:txBody>
                    <a:bodyPr/>
                    <a:lstStyle/>
                    <a:p>
                      <a:pPr algn="r" rtl="0" fontAlgn="b"/>
                      <a:r>
                        <a:rPr lang="fr-FR" sz="1200" dirty="0">
                          <a:solidFill>
                            <a:srgbClr val="404040"/>
                          </a:solidFill>
                          <a:effectLst/>
                          <a:latin typeface="Trebuchet MS" panose="020B0603020202020204" pitchFamily="34" charset="0"/>
                        </a:rPr>
                        <a:t>359 384</a:t>
                      </a:r>
                    </a:p>
                  </a:txBody>
                  <a:tcPr marL="20335" marR="20335" marT="0" marB="0"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tx2"/>
                    </a:solidFill>
                  </a:tcPr>
                </a:tc>
                <a:tc>
                  <a:txBody>
                    <a:bodyPr/>
                    <a:lstStyle/>
                    <a:p>
                      <a:pPr algn="r" rtl="0" fontAlgn="b"/>
                      <a:r>
                        <a:rPr lang="fr-FR" sz="1200" dirty="0">
                          <a:solidFill>
                            <a:srgbClr val="404040"/>
                          </a:solidFill>
                          <a:effectLst/>
                          <a:latin typeface="Trebuchet MS" panose="020B0603020202020204" pitchFamily="34" charset="0"/>
                        </a:rPr>
                        <a:t>292 251</a:t>
                      </a:r>
                    </a:p>
                  </a:txBody>
                  <a:tcPr marL="20335" marR="20335" marT="0" marB="0"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tx2"/>
                    </a:solidFill>
                  </a:tcPr>
                </a:tc>
                <a:tc>
                  <a:txBody>
                    <a:bodyPr/>
                    <a:lstStyle/>
                    <a:p>
                      <a:pPr algn="r" rtl="0" fontAlgn="b"/>
                      <a:r>
                        <a:rPr lang="fr-FR" sz="1200">
                          <a:solidFill>
                            <a:srgbClr val="404040"/>
                          </a:solidFill>
                          <a:effectLst/>
                          <a:latin typeface="Trebuchet MS" panose="020B0603020202020204" pitchFamily="34" charset="0"/>
                        </a:rPr>
                        <a:t>285 018</a:t>
                      </a:r>
                    </a:p>
                  </a:txBody>
                  <a:tcPr marL="20335" marR="20335" marT="0" marB="0"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tx2"/>
                    </a:solidFill>
                  </a:tcPr>
                </a:tc>
                <a:tc>
                  <a:txBody>
                    <a:bodyPr/>
                    <a:lstStyle/>
                    <a:p>
                      <a:pPr algn="r" rtl="0" fontAlgn="b"/>
                      <a:r>
                        <a:rPr lang="fr-FR" sz="1200" dirty="0">
                          <a:solidFill>
                            <a:srgbClr val="404040"/>
                          </a:solidFill>
                          <a:effectLst/>
                          <a:latin typeface="Trebuchet MS" panose="020B0603020202020204" pitchFamily="34" charset="0"/>
                        </a:rPr>
                        <a:t>295 683</a:t>
                      </a:r>
                    </a:p>
                  </a:txBody>
                  <a:tcPr marL="20335" marR="20335" marT="0" marB="0"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tx2"/>
                    </a:solidFill>
                  </a:tcPr>
                </a:tc>
                <a:extLst>
                  <a:ext uri="{0D108BD9-81ED-4DB2-BD59-A6C34878D82A}">
                    <a16:rowId xmlns:a16="http://schemas.microsoft.com/office/drawing/2014/main" val="3979330317"/>
                  </a:ext>
                </a:extLst>
              </a:tr>
              <a:tr h="152230">
                <a:tc>
                  <a:txBody>
                    <a:bodyPr/>
                    <a:lstStyle/>
                    <a:p>
                      <a:pPr rtl="0" fontAlgn="b"/>
                      <a:r>
                        <a:rPr lang="fr-FR" sz="1200">
                          <a:solidFill>
                            <a:srgbClr val="404040"/>
                          </a:solidFill>
                          <a:effectLst/>
                          <a:latin typeface="Trebuchet MS" panose="020B0603020202020204" pitchFamily="34" charset="0"/>
                        </a:rPr>
                        <a:t>Déficit </a:t>
                      </a:r>
                    </a:p>
                  </a:txBody>
                  <a:tcPr marL="20335" marR="20335" marT="0" marB="0"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tx2"/>
                    </a:solidFill>
                  </a:tcPr>
                </a:tc>
                <a:tc>
                  <a:txBody>
                    <a:bodyPr/>
                    <a:lstStyle/>
                    <a:p>
                      <a:pPr algn="r" rtl="0" fontAlgn="b"/>
                      <a:r>
                        <a:rPr lang="fr-FR" sz="1200">
                          <a:solidFill>
                            <a:srgbClr val="404040"/>
                          </a:solidFill>
                          <a:effectLst/>
                          <a:latin typeface="Trebuchet MS" panose="020B0603020202020204" pitchFamily="34" charset="0"/>
                        </a:rPr>
                        <a:t>142 513</a:t>
                      </a:r>
                    </a:p>
                  </a:txBody>
                  <a:tcPr marL="20335" marR="20335" marT="0" marB="0"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tx2"/>
                    </a:solidFill>
                  </a:tcPr>
                </a:tc>
                <a:tc>
                  <a:txBody>
                    <a:bodyPr/>
                    <a:lstStyle/>
                    <a:p>
                      <a:pPr rtl="0" fontAlgn="b"/>
                      <a:endParaRPr lang="fr-FR" sz="1200" dirty="0">
                        <a:solidFill>
                          <a:srgbClr val="404040"/>
                        </a:solidFill>
                        <a:effectLst/>
                        <a:latin typeface="Trebuchet MS" panose="020B0603020202020204" pitchFamily="34" charset="0"/>
                      </a:endParaRPr>
                    </a:p>
                  </a:txBody>
                  <a:tcPr marL="20335" marR="20335" marT="0" marB="0"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tx2"/>
                    </a:solidFill>
                  </a:tcPr>
                </a:tc>
                <a:tc>
                  <a:txBody>
                    <a:bodyPr/>
                    <a:lstStyle/>
                    <a:p>
                      <a:pPr rtl="0" fontAlgn="b"/>
                      <a:endParaRPr lang="fr-FR" sz="1200">
                        <a:solidFill>
                          <a:srgbClr val="404040"/>
                        </a:solidFill>
                        <a:effectLst/>
                        <a:latin typeface="Trebuchet MS" panose="020B0603020202020204" pitchFamily="34" charset="0"/>
                      </a:endParaRPr>
                    </a:p>
                  </a:txBody>
                  <a:tcPr marL="20335" marR="20335" marT="0" marB="0"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tx2"/>
                    </a:solidFill>
                  </a:tcPr>
                </a:tc>
                <a:tc>
                  <a:txBody>
                    <a:bodyPr/>
                    <a:lstStyle/>
                    <a:p>
                      <a:pPr rtl="0" fontAlgn="b"/>
                      <a:endParaRPr lang="fr-FR" sz="1200" dirty="0">
                        <a:solidFill>
                          <a:srgbClr val="404040"/>
                        </a:solidFill>
                        <a:effectLst/>
                        <a:latin typeface="Trebuchet MS" panose="020B0603020202020204" pitchFamily="34" charset="0"/>
                      </a:endParaRPr>
                    </a:p>
                  </a:txBody>
                  <a:tcPr marL="20335" marR="20335" marT="0" marB="0"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tx2"/>
                    </a:solidFill>
                  </a:tcPr>
                </a:tc>
                <a:extLst>
                  <a:ext uri="{0D108BD9-81ED-4DB2-BD59-A6C34878D82A}">
                    <a16:rowId xmlns:a16="http://schemas.microsoft.com/office/drawing/2014/main" val="195812978"/>
                  </a:ext>
                </a:extLst>
              </a:tr>
              <a:tr h="271364">
                <a:tc>
                  <a:txBody>
                    <a:bodyPr/>
                    <a:lstStyle/>
                    <a:p>
                      <a:pPr rtl="0" fontAlgn="b"/>
                      <a:r>
                        <a:rPr lang="fr-FR" sz="1200">
                          <a:solidFill>
                            <a:srgbClr val="404040"/>
                          </a:solidFill>
                          <a:effectLst/>
                          <a:latin typeface="Trebuchet MS" panose="020B0603020202020204" pitchFamily="34" charset="0"/>
                        </a:rPr>
                        <a:t>Excédent +</a:t>
                      </a:r>
                    </a:p>
                  </a:txBody>
                  <a:tcPr marL="20335" marR="20335" marT="0" marB="0"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tx2"/>
                    </a:solidFill>
                  </a:tcPr>
                </a:tc>
                <a:tc>
                  <a:txBody>
                    <a:bodyPr/>
                    <a:lstStyle/>
                    <a:p>
                      <a:pPr rtl="0" fontAlgn="b"/>
                      <a:endParaRPr lang="fr-FR" sz="1200">
                        <a:solidFill>
                          <a:srgbClr val="404040"/>
                        </a:solidFill>
                        <a:effectLst/>
                        <a:latin typeface="Trebuchet MS" panose="020B0603020202020204" pitchFamily="34" charset="0"/>
                      </a:endParaRPr>
                    </a:p>
                  </a:txBody>
                  <a:tcPr marL="20335" marR="20335" marT="0" marB="0"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tx2"/>
                    </a:solidFill>
                  </a:tcPr>
                </a:tc>
                <a:tc>
                  <a:txBody>
                    <a:bodyPr/>
                    <a:lstStyle/>
                    <a:p>
                      <a:pPr algn="r" rtl="0" fontAlgn="b"/>
                      <a:r>
                        <a:rPr lang="fr-FR" sz="1200">
                          <a:solidFill>
                            <a:srgbClr val="404040"/>
                          </a:solidFill>
                          <a:effectLst/>
                          <a:latin typeface="Trebuchet MS" panose="020B0603020202020204" pitchFamily="34" charset="0"/>
                        </a:rPr>
                        <a:t>30 310</a:t>
                      </a:r>
                    </a:p>
                  </a:txBody>
                  <a:tcPr marL="20335" marR="20335" marT="0" marB="0"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tx2"/>
                    </a:solidFill>
                  </a:tcPr>
                </a:tc>
                <a:tc>
                  <a:txBody>
                    <a:bodyPr/>
                    <a:lstStyle/>
                    <a:p>
                      <a:pPr algn="r" rtl="0" fontAlgn="b"/>
                      <a:r>
                        <a:rPr lang="fr-FR" sz="1200" dirty="0">
                          <a:solidFill>
                            <a:srgbClr val="404040"/>
                          </a:solidFill>
                          <a:effectLst/>
                          <a:latin typeface="Trebuchet MS" panose="020B0603020202020204" pitchFamily="34" charset="0"/>
                        </a:rPr>
                        <a:t>68 503</a:t>
                      </a:r>
                    </a:p>
                  </a:txBody>
                  <a:tcPr marL="20335" marR="20335" marT="0" marB="0"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tx2"/>
                    </a:solidFill>
                  </a:tcPr>
                </a:tc>
                <a:tc>
                  <a:txBody>
                    <a:bodyPr/>
                    <a:lstStyle/>
                    <a:p>
                      <a:pPr algn="r" rtl="0" fontAlgn="b"/>
                      <a:r>
                        <a:rPr lang="fr-FR" sz="1200" dirty="0">
                          <a:solidFill>
                            <a:srgbClr val="404040"/>
                          </a:solidFill>
                          <a:effectLst/>
                          <a:latin typeface="Trebuchet MS" panose="020B0603020202020204" pitchFamily="34" charset="0"/>
                        </a:rPr>
                        <a:t>24 974</a:t>
                      </a:r>
                    </a:p>
                  </a:txBody>
                  <a:tcPr marL="20335" marR="20335" marT="0" marB="0"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tx2"/>
                    </a:solidFill>
                  </a:tcPr>
                </a:tc>
                <a:extLst>
                  <a:ext uri="{0D108BD9-81ED-4DB2-BD59-A6C34878D82A}">
                    <a16:rowId xmlns:a16="http://schemas.microsoft.com/office/drawing/2014/main" val="3779079683"/>
                  </a:ext>
                </a:extLst>
              </a:tr>
              <a:tr h="407045">
                <a:tc>
                  <a:txBody>
                    <a:bodyPr/>
                    <a:lstStyle/>
                    <a:p>
                      <a:pPr rtl="0" fontAlgn="b"/>
                      <a:r>
                        <a:rPr lang="fr-FR" sz="1200" dirty="0">
                          <a:solidFill>
                            <a:srgbClr val="404040"/>
                          </a:solidFill>
                          <a:effectLst/>
                          <a:latin typeface="Trebuchet MS" panose="020B0603020202020204" pitchFamily="34" charset="0"/>
                        </a:rPr>
                        <a:t>Fonds associatifs </a:t>
                      </a:r>
                    </a:p>
                  </a:txBody>
                  <a:tcPr marL="20335" marR="20335" marT="0" marB="0"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tx2"/>
                    </a:solidFill>
                  </a:tcPr>
                </a:tc>
                <a:tc>
                  <a:txBody>
                    <a:bodyPr/>
                    <a:lstStyle/>
                    <a:p>
                      <a:pPr algn="r" rtl="0" fontAlgn="b"/>
                      <a:r>
                        <a:rPr lang="fr-FR" sz="1200">
                          <a:solidFill>
                            <a:srgbClr val="404040"/>
                          </a:solidFill>
                          <a:effectLst/>
                          <a:latin typeface="Trebuchet MS" panose="020B0603020202020204" pitchFamily="34" charset="0"/>
                        </a:rPr>
                        <a:t>-142 513</a:t>
                      </a:r>
                    </a:p>
                  </a:txBody>
                  <a:tcPr marL="20335" marR="20335" marT="0" marB="0"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tx2"/>
                    </a:solidFill>
                  </a:tcPr>
                </a:tc>
                <a:tc>
                  <a:txBody>
                    <a:bodyPr/>
                    <a:lstStyle/>
                    <a:p>
                      <a:pPr algn="r" rtl="0" fontAlgn="b"/>
                      <a:r>
                        <a:rPr lang="fr-FR" sz="1200" dirty="0">
                          <a:solidFill>
                            <a:srgbClr val="404040"/>
                          </a:solidFill>
                          <a:effectLst/>
                          <a:latin typeface="Trebuchet MS" panose="020B0603020202020204" pitchFamily="34" charset="0"/>
                        </a:rPr>
                        <a:t>53 817</a:t>
                      </a:r>
                    </a:p>
                  </a:txBody>
                  <a:tcPr marL="20335" marR="20335" marT="0" marB="0"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tx2"/>
                    </a:solidFill>
                  </a:tcPr>
                </a:tc>
                <a:tc>
                  <a:txBody>
                    <a:bodyPr/>
                    <a:lstStyle/>
                    <a:p>
                      <a:pPr algn="r" rtl="0" fontAlgn="b"/>
                      <a:r>
                        <a:rPr lang="fr-FR" sz="1200" dirty="0">
                          <a:solidFill>
                            <a:srgbClr val="404040"/>
                          </a:solidFill>
                          <a:effectLst/>
                          <a:latin typeface="Trebuchet MS" panose="020B0603020202020204" pitchFamily="34" charset="0"/>
                        </a:rPr>
                        <a:t>122 320</a:t>
                      </a:r>
                    </a:p>
                  </a:txBody>
                  <a:tcPr marL="20335" marR="20335" marT="0" marB="0"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tx2"/>
                    </a:solidFill>
                  </a:tcPr>
                </a:tc>
                <a:tc>
                  <a:txBody>
                    <a:bodyPr/>
                    <a:lstStyle/>
                    <a:p>
                      <a:pPr algn="r" rtl="0" fontAlgn="b"/>
                      <a:r>
                        <a:rPr lang="fr-FR" sz="1200" dirty="0">
                          <a:solidFill>
                            <a:srgbClr val="404040"/>
                          </a:solidFill>
                          <a:effectLst/>
                          <a:latin typeface="Trebuchet MS" panose="020B0603020202020204" pitchFamily="34" charset="0"/>
                        </a:rPr>
                        <a:t>147 294</a:t>
                      </a:r>
                    </a:p>
                  </a:txBody>
                  <a:tcPr marL="20335" marR="20335" marT="0" marB="0"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tx2"/>
                    </a:solidFill>
                  </a:tcPr>
                </a:tc>
                <a:extLst>
                  <a:ext uri="{0D108BD9-81ED-4DB2-BD59-A6C34878D82A}">
                    <a16:rowId xmlns:a16="http://schemas.microsoft.com/office/drawing/2014/main" val="3168094969"/>
                  </a:ext>
                </a:extLst>
              </a:tr>
              <a:tr h="152230">
                <a:tc>
                  <a:txBody>
                    <a:bodyPr/>
                    <a:lstStyle/>
                    <a:p>
                      <a:pPr rtl="0" fontAlgn="b"/>
                      <a:endParaRPr lang="fr-FR" sz="1200">
                        <a:solidFill>
                          <a:srgbClr val="404040"/>
                        </a:solidFill>
                        <a:effectLst/>
                        <a:latin typeface="Trebuchet MS" panose="020B0603020202020204" pitchFamily="34" charset="0"/>
                      </a:endParaRPr>
                    </a:p>
                  </a:txBody>
                  <a:tcPr marL="20335" marR="20335" marT="0" marB="0"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tx2"/>
                    </a:solidFill>
                  </a:tcPr>
                </a:tc>
                <a:tc>
                  <a:txBody>
                    <a:bodyPr/>
                    <a:lstStyle/>
                    <a:p>
                      <a:pPr rtl="0" fontAlgn="b"/>
                      <a:endParaRPr lang="fr-FR" sz="1200">
                        <a:solidFill>
                          <a:srgbClr val="404040"/>
                        </a:solidFill>
                        <a:effectLst/>
                        <a:latin typeface="Trebuchet MS" panose="020B0603020202020204" pitchFamily="34" charset="0"/>
                      </a:endParaRPr>
                    </a:p>
                  </a:txBody>
                  <a:tcPr marL="20335" marR="20335" marT="0" marB="0"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tx2"/>
                    </a:solidFill>
                  </a:tcPr>
                </a:tc>
                <a:tc>
                  <a:txBody>
                    <a:bodyPr/>
                    <a:lstStyle/>
                    <a:p>
                      <a:pPr rtl="0" fontAlgn="b"/>
                      <a:endParaRPr lang="fr-FR" sz="1200">
                        <a:solidFill>
                          <a:srgbClr val="404040"/>
                        </a:solidFill>
                        <a:effectLst/>
                        <a:latin typeface="Trebuchet MS" panose="020B0603020202020204" pitchFamily="34" charset="0"/>
                      </a:endParaRPr>
                    </a:p>
                  </a:txBody>
                  <a:tcPr marL="20335" marR="20335" marT="0" marB="0"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tx2"/>
                    </a:solidFill>
                  </a:tcPr>
                </a:tc>
                <a:tc>
                  <a:txBody>
                    <a:bodyPr/>
                    <a:lstStyle/>
                    <a:p>
                      <a:pPr rtl="0" fontAlgn="b"/>
                      <a:endParaRPr lang="fr-FR" sz="1200" dirty="0">
                        <a:solidFill>
                          <a:srgbClr val="404040"/>
                        </a:solidFill>
                        <a:effectLst/>
                        <a:latin typeface="Trebuchet MS" panose="020B0603020202020204" pitchFamily="34" charset="0"/>
                      </a:endParaRPr>
                    </a:p>
                  </a:txBody>
                  <a:tcPr marL="20335" marR="20335" marT="0" marB="0"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tx2"/>
                    </a:solidFill>
                  </a:tcPr>
                </a:tc>
                <a:tc>
                  <a:txBody>
                    <a:bodyPr/>
                    <a:lstStyle/>
                    <a:p>
                      <a:pPr rtl="0" fontAlgn="b"/>
                      <a:endParaRPr lang="fr-FR" sz="1200" dirty="0">
                        <a:solidFill>
                          <a:srgbClr val="404040"/>
                        </a:solidFill>
                        <a:effectLst/>
                        <a:latin typeface="Trebuchet MS" panose="020B0603020202020204" pitchFamily="34" charset="0"/>
                      </a:endParaRPr>
                    </a:p>
                  </a:txBody>
                  <a:tcPr marL="20335" marR="20335" marT="0" marB="0"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tx2"/>
                    </a:solidFill>
                  </a:tcPr>
                </a:tc>
                <a:extLst>
                  <a:ext uri="{0D108BD9-81ED-4DB2-BD59-A6C34878D82A}">
                    <a16:rowId xmlns:a16="http://schemas.microsoft.com/office/drawing/2014/main" val="795117878"/>
                  </a:ext>
                </a:extLst>
              </a:tr>
              <a:tr h="152230">
                <a:tc>
                  <a:txBody>
                    <a:bodyPr/>
                    <a:lstStyle/>
                    <a:p>
                      <a:pPr rtl="0" fontAlgn="b"/>
                      <a:endParaRPr lang="fr-FR" sz="1200">
                        <a:solidFill>
                          <a:srgbClr val="404040"/>
                        </a:solidFill>
                        <a:effectLst/>
                        <a:latin typeface="Trebuchet MS" panose="020B0603020202020204" pitchFamily="34" charset="0"/>
                      </a:endParaRPr>
                    </a:p>
                  </a:txBody>
                  <a:tcPr marL="20335" marR="20335" marT="0" marB="0"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tx2"/>
                    </a:solidFill>
                  </a:tcPr>
                </a:tc>
                <a:tc>
                  <a:txBody>
                    <a:bodyPr/>
                    <a:lstStyle/>
                    <a:p>
                      <a:pPr rtl="0" fontAlgn="b"/>
                      <a:endParaRPr lang="fr-FR" sz="1200">
                        <a:solidFill>
                          <a:srgbClr val="404040"/>
                        </a:solidFill>
                        <a:effectLst/>
                        <a:latin typeface="Trebuchet MS" panose="020B0603020202020204" pitchFamily="34" charset="0"/>
                      </a:endParaRPr>
                    </a:p>
                  </a:txBody>
                  <a:tcPr marL="20335" marR="20335" marT="0" marB="0"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tx2"/>
                    </a:solidFill>
                  </a:tcPr>
                </a:tc>
                <a:tc>
                  <a:txBody>
                    <a:bodyPr/>
                    <a:lstStyle/>
                    <a:p>
                      <a:pPr rtl="0" fontAlgn="b"/>
                      <a:endParaRPr lang="fr-FR" sz="1200">
                        <a:solidFill>
                          <a:srgbClr val="404040"/>
                        </a:solidFill>
                        <a:effectLst/>
                        <a:latin typeface="Trebuchet MS" panose="020B0603020202020204" pitchFamily="34" charset="0"/>
                      </a:endParaRPr>
                    </a:p>
                  </a:txBody>
                  <a:tcPr marL="20335" marR="20335" marT="0" marB="0"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tx2"/>
                    </a:solidFill>
                  </a:tcPr>
                </a:tc>
                <a:tc>
                  <a:txBody>
                    <a:bodyPr/>
                    <a:lstStyle/>
                    <a:p>
                      <a:pPr rtl="0" fontAlgn="b"/>
                      <a:endParaRPr lang="fr-FR" sz="1200">
                        <a:solidFill>
                          <a:srgbClr val="404040"/>
                        </a:solidFill>
                        <a:effectLst/>
                        <a:latin typeface="Trebuchet MS" panose="020B0603020202020204" pitchFamily="34" charset="0"/>
                      </a:endParaRPr>
                    </a:p>
                  </a:txBody>
                  <a:tcPr marL="20335" marR="20335" marT="0" marB="0"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tx2"/>
                    </a:solidFill>
                  </a:tcPr>
                </a:tc>
                <a:tc>
                  <a:txBody>
                    <a:bodyPr/>
                    <a:lstStyle/>
                    <a:p>
                      <a:pPr rtl="0" fontAlgn="b"/>
                      <a:endParaRPr lang="fr-FR" sz="1200" dirty="0">
                        <a:solidFill>
                          <a:srgbClr val="404040"/>
                        </a:solidFill>
                        <a:effectLst/>
                        <a:latin typeface="Trebuchet MS" panose="020B0603020202020204" pitchFamily="34" charset="0"/>
                      </a:endParaRPr>
                    </a:p>
                  </a:txBody>
                  <a:tcPr marL="20335" marR="20335" marT="0" marB="0"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tx2"/>
                    </a:solidFill>
                  </a:tcPr>
                </a:tc>
                <a:extLst>
                  <a:ext uri="{0D108BD9-81ED-4DB2-BD59-A6C34878D82A}">
                    <a16:rowId xmlns:a16="http://schemas.microsoft.com/office/drawing/2014/main" val="2159630062"/>
                  </a:ext>
                </a:extLst>
              </a:tr>
            </a:tbl>
          </a:graphicData>
        </a:graphic>
      </p:graphicFrame>
      <p:sp>
        <p:nvSpPr>
          <p:cNvPr id="5" name="Google Shape;436;p21"/>
          <p:cNvSpPr txBox="1">
            <a:spLocks/>
          </p:cNvSpPr>
          <p:nvPr/>
        </p:nvSpPr>
        <p:spPr>
          <a:xfrm>
            <a:off x="5322469" y="236600"/>
            <a:ext cx="3498300" cy="128730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636262"/>
              </a:buClr>
              <a:buSzPts val="2200"/>
              <a:buFont typeface="Tahoma"/>
              <a:buNone/>
              <a:defRPr sz="2300" b="1" i="0" u="none" strike="noStrike" cap="none">
                <a:solidFill>
                  <a:srgbClr val="636262"/>
                </a:solidFill>
                <a:latin typeface="Tahoma"/>
                <a:ea typeface="Tahoma"/>
                <a:cs typeface="Tahoma"/>
                <a:sym typeface="Tahoma"/>
              </a:defRPr>
            </a:lvl1pPr>
            <a:lvl2pPr marR="0" lvl="1" algn="l" rtl="0">
              <a:lnSpc>
                <a:spcPct val="100000"/>
              </a:lnSpc>
              <a:spcBef>
                <a:spcPts val="0"/>
              </a:spcBef>
              <a:spcAft>
                <a:spcPts val="0"/>
              </a:spcAft>
              <a:buClr>
                <a:srgbClr val="636262"/>
              </a:buClr>
              <a:buSzPts val="3600"/>
              <a:buFont typeface="Arial"/>
              <a:buNone/>
              <a:defRPr sz="3600" b="0" i="0" u="none" strike="noStrike" cap="none">
                <a:solidFill>
                  <a:srgbClr val="636262"/>
                </a:solidFill>
                <a:latin typeface="Arial"/>
                <a:ea typeface="Arial"/>
                <a:cs typeface="Arial"/>
                <a:sym typeface="Arial"/>
              </a:defRPr>
            </a:lvl2pPr>
            <a:lvl3pPr marR="0" lvl="2" algn="l" rtl="0">
              <a:lnSpc>
                <a:spcPct val="100000"/>
              </a:lnSpc>
              <a:spcBef>
                <a:spcPts val="0"/>
              </a:spcBef>
              <a:spcAft>
                <a:spcPts val="0"/>
              </a:spcAft>
              <a:buClr>
                <a:srgbClr val="636262"/>
              </a:buClr>
              <a:buSzPts val="3600"/>
              <a:buFont typeface="Arial"/>
              <a:buNone/>
              <a:defRPr sz="3600" b="0" i="0" u="none" strike="noStrike" cap="none">
                <a:solidFill>
                  <a:srgbClr val="636262"/>
                </a:solidFill>
                <a:latin typeface="Arial"/>
                <a:ea typeface="Arial"/>
                <a:cs typeface="Arial"/>
                <a:sym typeface="Arial"/>
              </a:defRPr>
            </a:lvl3pPr>
            <a:lvl4pPr marR="0" lvl="3" algn="l" rtl="0">
              <a:lnSpc>
                <a:spcPct val="100000"/>
              </a:lnSpc>
              <a:spcBef>
                <a:spcPts val="0"/>
              </a:spcBef>
              <a:spcAft>
                <a:spcPts val="0"/>
              </a:spcAft>
              <a:buClr>
                <a:srgbClr val="636262"/>
              </a:buClr>
              <a:buSzPts val="3600"/>
              <a:buFont typeface="Arial"/>
              <a:buNone/>
              <a:defRPr sz="3600" b="0" i="0" u="none" strike="noStrike" cap="none">
                <a:solidFill>
                  <a:srgbClr val="636262"/>
                </a:solidFill>
                <a:latin typeface="Arial"/>
                <a:ea typeface="Arial"/>
                <a:cs typeface="Arial"/>
                <a:sym typeface="Arial"/>
              </a:defRPr>
            </a:lvl4pPr>
            <a:lvl5pPr marR="0" lvl="4" algn="l" rtl="0">
              <a:lnSpc>
                <a:spcPct val="100000"/>
              </a:lnSpc>
              <a:spcBef>
                <a:spcPts val="0"/>
              </a:spcBef>
              <a:spcAft>
                <a:spcPts val="0"/>
              </a:spcAft>
              <a:buClr>
                <a:srgbClr val="636262"/>
              </a:buClr>
              <a:buSzPts val="3600"/>
              <a:buFont typeface="Arial"/>
              <a:buNone/>
              <a:defRPr sz="3600" b="0" i="0" u="none" strike="noStrike" cap="none">
                <a:solidFill>
                  <a:srgbClr val="636262"/>
                </a:solidFill>
                <a:latin typeface="Arial"/>
                <a:ea typeface="Arial"/>
                <a:cs typeface="Arial"/>
                <a:sym typeface="Arial"/>
              </a:defRPr>
            </a:lvl5pPr>
            <a:lvl6pPr marR="0" lvl="5" algn="l" rtl="0">
              <a:lnSpc>
                <a:spcPct val="100000"/>
              </a:lnSpc>
              <a:spcBef>
                <a:spcPts val="0"/>
              </a:spcBef>
              <a:spcAft>
                <a:spcPts val="0"/>
              </a:spcAft>
              <a:buClr>
                <a:srgbClr val="636262"/>
              </a:buClr>
              <a:buSzPts val="3600"/>
              <a:buFont typeface="Arial"/>
              <a:buNone/>
              <a:defRPr sz="3600" b="0" i="0" u="none" strike="noStrike" cap="none">
                <a:solidFill>
                  <a:srgbClr val="636262"/>
                </a:solidFill>
                <a:latin typeface="Arial"/>
                <a:ea typeface="Arial"/>
                <a:cs typeface="Arial"/>
                <a:sym typeface="Arial"/>
              </a:defRPr>
            </a:lvl6pPr>
            <a:lvl7pPr marR="0" lvl="6" algn="l" rtl="0">
              <a:lnSpc>
                <a:spcPct val="100000"/>
              </a:lnSpc>
              <a:spcBef>
                <a:spcPts val="0"/>
              </a:spcBef>
              <a:spcAft>
                <a:spcPts val="0"/>
              </a:spcAft>
              <a:buClr>
                <a:srgbClr val="636262"/>
              </a:buClr>
              <a:buSzPts val="3600"/>
              <a:buFont typeface="Arial"/>
              <a:buNone/>
              <a:defRPr sz="3600" b="0" i="0" u="none" strike="noStrike" cap="none">
                <a:solidFill>
                  <a:srgbClr val="636262"/>
                </a:solidFill>
                <a:latin typeface="Arial"/>
                <a:ea typeface="Arial"/>
                <a:cs typeface="Arial"/>
                <a:sym typeface="Arial"/>
              </a:defRPr>
            </a:lvl7pPr>
            <a:lvl8pPr marR="0" lvl="7" algn="l" rtl="0">
              <a:lnSpc>
                <a:spcPct val="100000"/>
              </a:lnSpc>
              <a:spcBef>
                <a:spcPts val="0"/>
              </a:spcBef>
              <a:spcAft>
                <a:spcPts val="0"/>
              </a:spcAft>
              <a:buClr>
                <a:srgbClr val="636262"/>
              </a:buClr>
              <a:buSzPts val="3600"/>
              <a:buFont typeface="Arial"/>
              <a:buNone/>
              <a:defRPr sz="3600" b="0" i="0" u="none" strike="noStrike" cap="none">
                <a:solidFill>
                  <a:srgbClr val="636262"/>
                </a:solidFill>
                <a:latin typeface="Arial"/>
                <a:ea typeface="Arial"/>
                <a:cs typeface="Arial"/>
                <a:sym typeface="Arial"/>
              </a:defRPr>
            </a:lvl8pPr>
            <a:lvl9pPr marR="0" lvl="8" algn="l" rtl="0">
              <a:lnSpc>
                <a:spcPct val="100000"/>
              </a:lnSpc>
              <a:spcBef>
                <a:spcPts val="0"/>
              </a:spcBef>
              <a:spcAft>
                <a:spcPts val="0"/>
              </a:spcAft>
              <a:buClr>
                <a:srgbClr val="636262"/>
              </a:buClr>
              <a:buSzPts val="3600"/>
              <a:buFont typeface="Arial"/>
              <a:buNone/>
              <a:defRPr sz="3600" b="0" i="0" u="none" strike="noStrike" cap="none">
                <a:solidFill>
                  <a:srgbClr val="636262"/>
                </a:solidFill>
                <a:latin typeface="Arial"/>
                <a:ea typeface="Arial"/>
                <a:cs typeface="Arial"/>
                <a:sym typeface="Arial"/>
              </a:defRPr>
            </a:lvl9pPr>
          </a:lstStyle>
          <a:p>
            <a:r>
              <a:rPr lang="fr-FR" dirty="0">
                <a:solidFill>
                  <a:srgbClr val="F37958"/>
                </a:solidFill>
              </a:rPr>
              <a:t>Modèle socio-économique assurant une certaine stabilité </a:t>
            </a:r>
          </a:p>
        </p:txBody>
      </p:sp>
      <p:sp>
        <p:nvSpPr>
          <p:cNvPr id="3" name="ZoneTexte 2"/>
          <p:cNvSpPr txBox="1"/>
          <p:nvPr/>
        </p:nvSpPr>
        <p:spPr>
          <a:xfrm>
            <a:off x="5680364" y="1614055"/>
            <a:ext cx="3075669" cy="2031325"/>
          </a:xfrm>
          <a:prstGeom prst="rect">
            <a:avLst/>
          </a:prstGeom>
          <a:noFill/>
        </p:spPr>
        <p:txBody>
          <a:bodyPr wrap="square" rtlCol="0">
            <a:spAutoFit/>
          </a:bodyPr>
          <a:lstStyle/>
          <a:p>
            <a:r>
              <a:rPr lang="fr-FR" dirty="0">
                <a:solidFill>
                  <a:srgbClr val="404040"/>
                </a:solidFill>
              </a:rPr>
              <a:t>Moyennes relevées en %</a:t>
            </a:r>
          </a:p>
          <a:p>
            <a:pPr marL="285750" indent="-285750">
              <a:buFontTx/>
              <a:buChar char="-"/>
            </a:pPr>
            <a:r>
              <a:rPr lang="fr-FR" dirty="0">
                <a:solidFill>
                  <a:srgbClr val="404040"/>
                </a:solidFill>
              </a:rPr>
              <a:t>10% prestations de formations </a:t>
            </a:r>
          </a:p>
          <a:p>
            <a:pPr marL="285750" indent="-285750">
              <a:buFontTx/>
              <a:buChar char="-"/>
            </a:pPr>
            <a:r>
              <a:rPr lang="fr-FR" dirty="0">
                <a:solidFill>
                  <a:srgbClr val="404040"/>
                </a:solidFill>
              </a:rPr>
              <a:t>10 % cotisations des membres</a:t>
            </a:r>
          </a:p>
          <a:p>
            <a:pPr marL="285750" indent="-285750">
              <a:buFontTx/>
              <a:buChar char="-"/>
            </a:pPr>
            <a:r>
              <a:rPr lang="fr-FR" dirty="0">
                <a:solidFill>
                  <a:srgbClr val="404040"/>
                </a:solidFill>
              </a:rPr>
              <a:t>50 % fonds publics (assurés par des CPO et FONJEP)</a:t>
            </a:r>
          </a:p>
          <a:p>
            <a:pPr marL="285750" indent="-285750">
              <a:buFontTx/>
              <a:buChar char="-"/>
            </a:pPr>
            <a:r>
              <a:rPr lang="fr-FR" dirty="0">
                <a:solidFill>
                  <a:srgbClr val="404040"/>
                </a:solidFill>
              </a:rPr>
              <a:t>30% mécénat de compétences, fonds privés financiers </a:t>
            </a:r>
          </a:p>
          <a:p>
            <a:r>
              <a:rPr lang="fr-FR" dirty="0"/>
              <a:t> </a:t>
            </a:r>
          </a:p>
          <a:p>
            <a:pPr marL="285750" indent="-285750">
              <a:buFontTx/>
              <a:buChar char="-"/>
            </a:pPr>
            <a:endParaRPr lang="fr-F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69"/>
        <p:cNvGrpSpPr/>
        <p:nvPr/>
      </p:nvGrpSpPr>
      <p:grpSpPr>
        <a:xfrm>
          <a:off x="0" y="0"/>
          <a:ext cx="0" cy="0"/>
          <a:chOff x="0" y="0"/>
          <a:chExt cx="0" cy="0"/>
        </a:xfrm>
      </p:grpSpPr>
      <p:sp>
        <p:nvSpPr>
          <p:cNvPr id="370" name="Google Shape;370;p14"/>
          <p:cNvSpPr txBox="1">
            <a:spLocks noGrp="1"/>
          </p:cNvSpPr>
          <p:nvPr>
            <p:ph type="sldNum" idx="12"/>
          </p:nvPr>
        </p:nvSpPr>
        <p:spPr>
          <a:xfrm>
            <a:off x="8481683" y="4663217"/>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800"/>
              <a:buNone/>
            </a:pPr>
            <a:fld id="{00000000-1234-1234-1234-123412341234}" type="slidenum">
              <a:rPr lang="fr"/>
              <a:t>13</a:t>
            </a:fld>
            <a:endParaRPr/>
          </a:p>
        </p:txBody>
      </p:sp>
      <p:sp>
        <p:nvSpPr>
          <p:cNvPr id="371" name="Google Shape;371;p14"/>
          <p:cNvSpPr txBox="1">
            <a:spLocks noGrp="1"/>
          </p:cNvSpPr>
          <p:nvPr>
            <p:ph type="title"/>
          </p:nvPr>
        </p:nvSpPr>
        <p:spPr>
          <a:xfrm>
            <a:off x="53298" y="29709"/>
            <a:ext cx="8127811" cy="1287300"/>
          </a:xfrm>
          <a:prstGeom prst="rect">
            <a:avLst/>
          </a:prstGeom>
          <a:noFill/>
          <a:ln>
            <a:noFill/>
          </a:ln>
        </p:spPr>
        <p:txBody>
          <a:bodyPr spcFirstLastPara="1" wrap="square" lIns="91425" tIns="91425" rIns="91425" bIns="91425" anchor="t" anchorCtr="0">
            <a:normAutofit fontScale="90000"/>
          </a:bodyPr>
          <a:lstStyle/>
          <a:p>
            <a:r>
              <a:rPr lang="fr-FR" sz="2600" dirty="0"/>
              <a:t>Impact de la démarche d’accompagnement</a:t>
            </a:r>
            <a:br>
              <a:rPr lang="fr-FR" sz="2600" dirty="0"/>
            </a:br>
            <a:r>
              <a:rPr lang="fr-FR" sz="2600" dirty="0"/>
              <a:t>et du Label sur l’organisme sur le fonctionnement interne </a:t>
            </a:r>
            <a:br>
              <a:rPr lang="fr-FR" sz="2000" dirty="0">
                <a:solidFill>
                  <a:srgbClr val="1E214E"/>
                </a:solidFill>
              </a:rPr>
            </a:br>
            <a:endParaRPr sz="2000" dirty="0"/>
          </a:p>
        </p:txBody>
      </p:sp>
      <p:sp>
        <p:nvSpPr>
          <p:cNvPr id="372" name="Google Shape;372;p14"/>
          <p:cNvSpPr txBox="1">
            <a:spLocks noGrp="1"/>
          </p:cNvSpPr>
          <p:nvPr>
            <p:ph type="title" idx="2"/>
          </p:nvPr>
        </p:nvSpPr>
        <p:spPr>
          <a:xfrm>
            <a:off x="4658075" y="1551533"/>
            <a:ext cx="1938600" cy="587700"/>
          </a:xfrm>
          <a:prstGeom prst="rect">
            <a:avLst/>
          </a:prstGeom>
          <a:noFill/>
          <a:ln>
            <a:noFill/>
          </a:ln>
        </p:spPr>
        <p:txBody>
          <a:bodyPr spcFirstLastPara="1" wrap="square" lIns="91425" tIns="91425" rIns="91425" bIns="91425" anchor="ctr" anchorCtr="0">
            <a:normAutofit fontScale="90000"/>
          </a:bodyPr>
          <a:lstStyle/>
          <a:p>
            <a:r>
              <a:rPr lang="fr-FR" sz="1400" dirty="0"/>
              <a:t>La  maîtrise des risques</a:t>
            </a:r>
            <a:br>
              <a:rPr lang="fr-FR" sz="1400" dirty="0">
                <a:solidFill>
                  <a:srgbClr val="1E214E"/>
                </a:solidFill>
              </a:rPr>
            </a:br>
            <a:endParaRPr dirty="0"/>
          </a:p>
        </p:txBody>
      </p:sp>
      <p:sp>
        <p:nvSpPr>
          <p:cNvPr id="373" name="Google Shape;373;p14"/>
          <p:cNvSpPr txBox="1">
            <a:spLocks noGrp="1"/>
          </p:cNvSpPr>
          <p:nvPr>
            <p:ph type="title" idx="3"/>
          </p:nvPr>
        </p:nvSpPr>
        <p:spPr>
          <a:xfrm>
            <a:off x="7004675" y="1533119"/>
            <a:ext cx="1938600" cy="587700"/>
          </a:xfrm>
          <a:prstGeom prst="rect">
            <a:avLst/>
          </a:prstGeom>
          <a:noFill/>
          <a:ln>
            <a:noFill/>
          </a:ln>
        </p:spPr>
        <p:txBody>
          <a:bodyPr spcFirstLastPara="1" wrap="square" lIns="91425" tIns="91425" rIns="91425" bIns="91425" anchor="ctr" anchorCtr="0">
            <a:normAutofit fontScale="90000"/>
          </a:bodyPr>
          <a:lstStyle/>
          <a:p>
            <a:r>
              <a:rPr lang="fr-FR" sz="1400" dirty="0"/>
              <a:t>Le pilotage de l’organisation</a:t>
            </a:r>
            <a:br>
              <a:rPr lang="fr-FR" sz="1400" dirty="0">
                <a:solidFill>
                  <a:srgbClr val="1E214E"/>
                </a:solidFill>
              </a:rPr>
            </a:br>
            <a:endParaRPr dirty="0"/>
          </a:p>
        </p:txBody>
      </p:sp>
      <p:sp>
        <p:nvSpPr>
          <p:cNvPr id="374" name="Google Shape;374;p14"/>
          <p:cNvSpPr txBox="1">
            <a:spLocks noGrp="1"/>
          </p:cNvSpPr>
          <p:nvPr>
            <p:ph type="title" idx="4"/>
          </p:nvPr>
        </p:nvSpPr>
        <p:spPr>
          <a:xfrm>
            <a:off x="2483425" y="1607419"/>
            <a:ext cx="1938600" cy="548639"/>
          </a:xfrm>
          <a:prstGeom prst="rect">
            <a:avLst/>
          </a:prstGeom>
          <a:noFill/>
          <a:ln>
            <a:noFill/>
          </a:ln>
        </p:spPr>
        <p:txBody>
          <a:bodyPr spcFirstLastPara="1" wrap="square" lIns="91425" tIns="91425" rIns="91425" bIns="91425" anchor="ctr" anchorCtr="0">
            <a:noAutofit/>
          </a:bodyPr>
          <a:lstStyle/>
          <a:p>
            <a:r>
              <a:rPr lang="fr-FR" dirty="0"/>
              <a:t>Le rôle du comité d’audit et le contrôle interne</a:t>
            </a:r>
            <a:br>
              <a:rPr lang="fr-FR" dirty="0"/>
            </a:br>
            <a:endParaRPr dirty="0"/>
          </a:p>
        </p:txBody>
      </p:sp>
      <p:sp>
        <p:nvSpPr>
          <p:cNvPr id="375" name="Google Shape;375;p14"/>
          <p:cNvSpPr txBox="1">
            <a:spLocks noGrp="1"/>
          </p:cNvSpPr>
          <p:nvPr>
            <p:ph type="title" idx="5"/>
          </p:nvPr>
        </p:nvSpPr>
        <p:spPr>
          <a:xfrm>
            <a:off x="419775" y="1493923"/>
            <a:ext cx="1938600" cy="587700"/>
          </a:xfrm>
          <a:prstGeom prst="rect">
            <a:avLst/>
          </a:prstGeom>
          <a:noFill/>
          <a:ln>
            <a:noFill/>
          </a:ln>
        </p:spPr>
        <p:txBody>
          <a:bodyPr spcFirstLastPara="1" wrap="square" lIns="91425" tIns="91425" rIns="91425" bIns="91425" anchor="ctr" anchorCtr="0">
            <a:normAutofit fontScale="90000"/>
          </a:bodyPr>
          <a:lstStyle/>
          <a:p>
            <a:r>
              <a:rPr lang="fr-FR" sz="1400" dirty="0"/>
              <a:t>La stratégie</a:t>
            </a:r>
            <a:br>
              <a:rPr lang="fr-FR" sz="1400" dirty="0">
                <a:solidFill>
                  <a:srgbClr val="1E214E"/>
                </a:solidFill>
              </a:rPr>
            </a:br>
            <a:endParaRPr dirty="0"/>
          </a:p>
        </p:txBody>
      </p:sp>
      <p:sp>
        <p:nvSpPr>
          <p:cNvPr id="376" name="Google Shape;376;p14"/>
          <p:cNvSpPr txBox="1">
            <a:spLocks noGrp="1"/>
          </p:cNvSpPr>
          <p:nvPr>
            <p:ph type="subTitle" idx="1"/>
          </p:nvPr>
        </p:nvSpPr>
        <p:spPr>
          <a:xfrm>
            <a:off x="530175" y="2377700"/>
            <a:ext cx="1779888" cy="2200500"/>
          </a:xfrm>
          <a:prstGeom prst="rect">
            <a:avLst/>
          </a:prstGeom>
          <a:noFill/>
          <a:ln>
            <a:noFill/>
          </a:ln>
        </p:spPr>
        <p:txBody>
          <a:bodyPr spcFirstLastPara="1" wrap="square" lIns="91425" tIns="91425" rIns="91425" bIns="91425" anchor="t" anchorCtr="0">
            <a:noAutofit/>
          </a:bodyPr>
          <a:lstStyle/>
          <a:p>
            <a:pPr marL="0" lvl="0" indent="0">
              <a:lnSpc>
                <a:spcPct val="100000"/>
              </a:lnSpc>
              <a:buClr>
                <a:srgbClr val="000000"/>
              </a:buClr>
              <a:buSzPts val="1300"/>
              <a:buFont typeface="Arial"/>
              <a:buNone/>
            </a:pPr>
            <a:r>
              <a:rPr lang="fr-FR" sz="1100" dirty="0">
                <a:solidFill>
                  <a:srgbClr val="636262"/>
                </a:solidFill>
                <a:sym typeface="Arial"/>
              </a:rPr>
              <a:t>Une stratégie clarifiée </a:t>
            </a:r>
          </a:p>
          <a:p>
            <a:pPr marL="0" lvl="0" indent="0">
              <a:lnSpc>
                <a:spcPct val="100000"/>
              </a:lnSpc>
              <a:buClr>
                <a:srgbClr val="000000"/>
              </a:buClr>
              <a:buSzPts val="1300"/>
              <a:buFont typeface="Arial"/>
              <a:buNone/>
            </a:pPr>
            <a:endParaRPr lang="fr-FR" sz="1100" dirty="0">
              <a:solidFill>
                <a:srgbClr val="636262"/>
              </a:solidFill>
              <a:sym typeface="Arial"/>
            </a:endParaRPr>
          </a:p>
          <a:p>
            <a:pPr marL="0" lvl="0" indent="0">
              <a:lnSpc>
                <a:spcPct val="100000"/>
              </a:lnSpc>
              <a:buClr>
                <a:srgbClr val="000000"/>
              </a:buClr>
              <a:buSzPts val="1300"/>
            </a:pPr>
            <a:r>
              <a:rPr lang="fr-FR" sz="1100" dirty="0">
                <a:solidFill>
                  <a:srgbClr val="636262"/>
                </a:solidFill>
                <a:sym typeface="Arial"/>
              </a:rPr>
              <a:t>Animation du réseau</a:t>
            </a:r>
          </a:p>
          <a:p>
            <a:pPr marL="0" lvl="0" indent="0">
              <a:lnSpc>
                <a:spcPct val="100000"/>
              </a:lnSpc>
              <a:buClr>
                <a:srgbClr val="000000"/>
              </a:buClr>
              <a:buSzPts val="1300"/>
            </a:pPr>
            <a:endParaRPr lang="fr-FR" sz="1100" dirty="0">
              <a:solidFill>
                <a:srgbClr val="636262"/>
              </a:solidFill>
              <a:sym typeface="Arial"/>
            </a:endParaRPr>
          </a:p>
          <a:p>
            <a:pPr marL="0" lvl="0" indent="0">
              <a:lnSpc>
                <a:spcPct val="100000"/>
              </a:lnSpc>
              <a:buClr>
                <a:srgbClr val="000000"/>
              </a:buClr>
              <a:buSzPts val="1300"/>
            </a:pPr>
            <a:r>
              <a:rPr lang="fr-FR" sz="1100" dirty="0">
                <a:solidFill>
                  <a:srgbClr val="636262"/>
                </a:solidFill>
                <a:sym typeface="Arial"/>
              </a:rPr>
              <a:t>Fonction plaidoyer</a:t>
            </a:r>
          </a:p>
          <a:p>
            <a:pPr marL="0" lvl="0" indent="0">
              <a:lnSpc>
                <a:spcPct val="100000"/>
              </a:lnSpc>
              <a:buClr>
                <a:srgbClr val="000000"/>
              </a:buClr>
              <a:buSzPts val="1300"/>
            </a:pPr>
            <a:endParaRPr lang="fr-FR" sz="1100" dirty="0">
              <a:solidFill>
                <a:srgbClr val="636262"/>
              </a:solidFill>
              <a:sym typeface="Arial"/>
            </a:endParaRPr>
          </a:p>
          <a:p>
            <a:pPr marL="0" lvl="0" indent="0">
              <a:lnSpc>
                <a:spcPct val="100000"/>
              </a:lnSpc>
              <a:buClr>
                <a:srgbClr val="000000"/>
              </a:buClr>
              <a:buSzPts val="1300"/>
            </a:pPr>
            <a:r>
              <a:rPr lang="fr-FR" sz="1100" dirty="0">
                <a:solidFill>
                  <a:srgbClr val="636262"/>
                </a:solidFill>
                <a:sym typeface="Arial"/>
              </a:rPr>
              <a:t>Observatoire / Pole recherche-action</a:t>
            </a:r>
          </a:p>
          <a:p>
            <a:pPr marL="0" lvl="0" indent="0">
              <a:lnSpc>
                <a:spcPct val="100000"/>
              </a:lnSpc>
              <a:buClr>
                <a:srgbClr val="000000"/>
              </a:buClr>
              <a:buSzPts val="1300"/>
            </a:pPr>
            <a:endParaRPr lang="fr-FR" sz="1100" dirty="0">
              <a:solidFill>
                <a:srgbClr val="636262"/>
              </a:solidFill>
              <a:sym typeface="Arial"/>
            </a:endParaRPr>
          </a:p>
          <a:p>
            <a:pPr marL="0" lvl="0" indent="0">
              <a:lnSpc>
                <a:spcPct val="100000"/>
              </a:lnSpc>
              <a:buClr>
                <a:srgbClr val="000000"/>
              </a:buClr>
              <a:buSzPts val="1300"/>
            </a:pPr>
            <a:r>
              <a:rPr lang="fr-FR" sz="1100" dirty="0">
                <a:solidFill>
                  <a:srgbClr val="636262"/>
                </a:solidFill>
                <a:sym typeface="Arial"/>
              </a:rPr>
              <a:t>Systématisation de la  planification stratégique </a:t>
            </a:r>
          </a:p>
          <a:p>
            <a:pPr marL="0" lvl="0" indent="0">
              <a:lnSpc>
                <a:spcPct val="100000"/>
              </a:lnSpc>
              <a:buClr>
                <a:srgbClr val="000000"/>
              </a:buClr>
              <a:buSzPts val="1300"/>
              <a:buFont typeface="Arial"/>
              <a:buNone/>
            </a:pPr>
            <a:endParaRPr sz="1200" dirty="0">
              <a:solidFill>
                <a:srgbClr val="636262"/>
              </a:solidFill>
              <a:sym typeface="Arial"/>
            </a:endParaRPr>
          </a:p>
        </p:txBody>
      </p:sp>
      <p:sp>
        <p:nvSpPr>
          <p:cNvPr id="377" name="Google Shape;377;p14"/>
          <p:cNvSpPr txBox="1">
            <a:spLocks noGrp="1"/>
          </p:cNvSpPr>
          <p:nvPr>
            <p:ph type="subTitle" idx="6"/>
          </p:nvPr>
        </p:nvSpPr>
        <p:spPr>
          <a:xfrm>
            <a:off x="2650300" y="2377700"/>
            <a:ext cx="1717800" cy="2300178"/>
          </a:xfrm>
          <a:prstGeom prst="rect">
            <a:avLst/>
          </a:prstGeom>
          <a:noFill/>
          <a:ln>
            <a:noFill/>
          </a:ln>
        </p:spPr>
        <p:txBody>
          <a:bodyPr spcFirstLastPara="1" wrap="square" lIns="91425" tIns="91425" rIns="91425" bIns="91425" anchor="t" anchorCtr="0">
            <a:noAutofit/>
          </a:bodyPr>
          <a:lstStyle/>
          <a:p>
            <a:pPr marL="0" indent="0" algn="ctr">
              <a:lnSpc>
                <a:spcPct val="110000"/>
              </a:lnSpc>
              <a:buClr>
                <a:srgbClr val="000000"/>
              </a:buClr>
            </a:pPr>
            <a:r>
              <a:rPr lang="fr-FR" sz="1100" dirty="0">
                <a:solidFill>
                  <a:srgbClr val="636262"/>
                </a:solidFill>
              </a:rPr>
              <a:t>Un mandat inégal :</a:t>
            </a:r>
          </a:p>
          <a:p>
            <a:pPr marL="171450" indent="-171450">
              <a:lnSpc>
                <a:spcPct val="110000"/>
              </a:lnSpc>
              <a:buClr>
                <a:srgbClr val="000000"/>
              </a:buClr>
              <a:buFont typeface="Courier New" panose="02070309020205020404" pitchFamily="49" charset="0"/>
              <a:buChar char="o"/>
            </a:pPr>
            <a:r>
              <a:rPr lang="fr-FR" sz="1100" dirty="0">
                <a:solidFill>
                  <a:srgbClr val="636262"/>
                </a:solidFill>
              </a:rPr>
              <a:t>2016-2018  mise en place progressive</a:t>
            </a:r>
          </a:p>
          <a:p>
            <a:pPr marL="171450" indent="-171450">
              <a:lnSpc>
                <a:spcPct val="110000"/>
              </a:lnSpc>
              <a:buClr>
                <a:srgbClr val="000000"/>
              </a:buClr>
              <a:buFont typeface="Courier New" panose="02070309020205020404" pitchFamily="49" charset="0"/>
              <a:buChar char="o"/>
            </a:pPr>
            <a:r>
              <a:rPr lang="fr-FR" sz="1100" dirty="0">
                <a:solidFill>
                  <a:srgbClr val="636262"/>
                </a:solidFill>
              </a:rPr>
              <a:t>2019-2020 carence du comité d’audit</a:t>
            </a:r>
          </a:p>
          <a:p>
            <a:pPr marL="171450" indent="-171450">
              <a:lnSpc>
                <a:spcPct val="110000"/>
              </a:lnSpc>
              <a:buClr>
                <a:srgbClr val="000000"/>
              </a:buClr>
              <a:buFont typeface="Courier New" panose="02070309020205020404" pitchFamily="49" charset="0"/>
              <a:buChar char="o"/>
            </a:pPr>
            <a:r>
              <a:rPr lang="fr-FR" sz="1100" dirty="0">
                <a:solidFill>
                  <a:srgbClr val="636262"/>
                </a:solidFill>
              </a:rPr>
              <a:t>2021 Nouveau Comité d’Audit</a:t>
            </a:r>
          </a:p>
          <a:p>
            <a:pPr marL="0" indent="0">
              <a:lnSpc>
                <a:spcPct val="110000"/>
              </a:lnSpc>
              <a:buClr>
                <a:srgbClr val="000000"/>
              </a:buClr>
            </a:pPr>
            <a:r>
              <a:rPr lang="fr-FR" sz="1100" dirty="0">
                <a:solidFill>
                  <a:srgbClr val="636262"/>
                </a:solidFill>
              </a:rPr>
              <a:t>Suivi d’élaboration / contrôles comptables/financiers Guide le CA dans ses délibérations</a:t>
            </a:r>
            <a:endParaRPr sz="1100" dirty="0">
              <a:solidFill>
                <a:srgbClr val="636262"/>
              </a:solidFill>
            </a:endParaRPr>
          </a:p>
        </p:txBody>
      </p:sp>
      <p:sp>
        <p:nvSpPr>
          <p:cNvPr id="378" name="Google Shape;378;p14"/>
          <p:cNvSpPr txBox="1">
            <a:spLocks noGrp="1"/>
          </p:cNvSpPr>
          <p:nvPr>
            <p:ph type="subTitle" idx="7"/>
          </p:nvPr>
        </p:nvSpPr>
        <p:spPr>
          <a:xfrm>
            <a:off x="4768475" y="2377700"/>
            <a:ext cx="1828200" cy="22005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400"/>
              </a:spcAft>
              <a:buSzPts val="1300"/>
            </a:pPr>
            <a:r>
              <a:rPr lang="fr-FR" sz="1100" dirty="0">
                <a:solidFill>
                  <a:srgbClr val="636262"/>
                </a:solidFill>
              </a:rPr>
              <a:t>Mise en place d’une cartographie des  risques </a:t>
            </a:r>
          </a:p>
          <a:p>
            <a:pPr marL="0" lvl="0" indent="0" algn="l" rtl="0">
              <a:lnSpc>
                <a:spcPct val="115000"/>
              </a:lnSpc>
              <a:spcBef>
                <a:spcPts val="0"/>
              </a:spcBef>
              <a:spcAft>
                <a:spcPts val="400"/>
              </a:spcAft>
              <a:buSzPts val="1300"/>
            </a:pPr>
            <a:endParaRPr lang="fr-FR" sz="1100" dirty="0">
              <a:solidFill>
                <a:srgbClr val="636262"/>
              </a:solidFill>
            </a:endParaRPr>
          </a:p>
          <a:p>
            <a:pPr marL="0" lvl="0" indent="0" algn="l" rtl="0">
              <a:lnSpc>
                <a:spcPct val="115000"/>
              </a:lnSpc>
              <a:spcBef>
                <a:spcPts val="0"/>
              </a:spcBef>
              <a:spcAft>
                <a:spcPts val="400"/>
              </a:spcAft>
              <a:buSzPts val="1300"/>
            </a:pPr>
            <a:r>
              <a:rPr lang="fr-FR" sz="1100" dirty="0">
                <a:solidFill>
                  <a:srgbClr val="636262"/>
                </a:solidFill>
              </a:rPr>
              <a:t>Meilleure anticipation des risques </a:t>
            </a:r>
            <a:endParaRPr sz="1100" dirty="0">
              <a:solidFill>
                <a:srgbClr val="636262"/>
              </a:solidFill>
            </a:endParaRPr>
          </a:p>
        </p:txBody>
      </p:sp>
      <p:sp>
        <p:nvSpPr>
          <p:cNvPr id="379" name="Google Shape;379;p14"/>
          <p:cNvSpPr txBox="1">
            <a:spLocks noGrp="1"/>
          </p:cNvSpPr>
          <p:nvPr>
            <p:ph type="subTitle" idx="8"/>
          </p:nvPr>
        </p:nvSpPr>
        <p:spPr>
          <a:xfrm>
            <a:off x="7126125" y="2377700"/>
            <a:ext cx="1717800" cy="2200500"/>
          </a:xfrm>
          <a:prstGeom prst="rect">
            <a:avLst/>
          </a:prstGeom>
          <a:noFill/>
          <a:ln>
            <a:noFill/>
          </a:ln>
        </p:spPr>
        <p:txBody>
          <a:bodyPr spcFirstLastPara="1" wrap="square" lIns="91425" tIns="91425" rIns="91425" bIns="91425" anchor="t" anchorCtr="0">
            <a:normAutofit fontScale="92500" lnSpcReduction="10000"/>
          </a:bodyPr>
          <a:lstStyle/>
          <a:p>
            <a:pPr marL="146050" indent="0">
              <a:defRPr/>
            </a:pPr>
            <a:r>
              <a:rPr lang="fr-FR" sz="1200" dirty="0">
                <a:solidFill>
                  <a:srgbClr val="636262"/>
                </a:solidFill>
              </a:rPr>
              <a:t>Les finances :</a:t>
            </a:r>
          </a:p>
          <a:p>
            <a:pPr marL="317500" indent="-171450">
              <a:buFont typeface="Courier New" panose="02070309020205020404" pitchFamily="49" charset="0"/>
              <a:buChar char="o"/>
              <a:defRPr/>
            </a:pPr>
            <a:r>
              <a:rPr lang="fr-FR" sz="1200" dirty="0">
                <a:solidFill>
                  <a:srgbClr val="636262"/>
                </a:solidFill>
              </a:rPr>
              <a:t>Assainissement de la situation financière. </a:t>
            </a:r>
          </a:p>
          <a:p>
            <a:pPr marL="317500" indent="-171450">
              <a:buFont typeface="Courier New" panose="02070309020205020404" pitchFamily="49" charset="0"/>
              <a:buChar char="o"/>
              <a:defRPr/>
            </a:pPr>
            <a:r>
              <a:rPr lang="fr-FR" sz="1200" dirty="0">
                <a:solidFill>
                  <a:srgbClr val="636262"/>
                </a:solidFill>
              </a:rPr>
              <a:t>Réduction de la dette</a:t>
            </a:r>
          </a:p>
          <a:p>
            <a:pPr marL="317500" indent="-171450">
              <a:buFont typeface="Courier New" panose="02070309020205020404" pitchFamily="49" charset="0"/>
              <a:buChar char="o"/>
              <a:defRPr/>
            </a:pPr>
            <a:r>
              <a:rPr lang="fr-FR" sz="1200" dirty="0">
                <a:solidFill>
                  <a:srgbClr val="636262"/>
                </a:solidFill>
              </a:rPr>
              <a:t>Maitrise des charges</a:t>
            </a:r>
          </a:p>
          <a:p>
            <a:pPr marL="317500" indent="-171450">
              <a:buFont typeface="Courier New" panose="02070309020205020404" pitchFamily="49" charset="0"/>
              <a:buChar char="o"/>
              <a:defRPr/>
            </a:pPr>
            <a:r>
              <a:rPr lang="fr-FR" sz="1200" dirty="0">
                <a:solidFill>
                  <a:srgbClr val="636262"/>
                </a:solidFill>
              </a:rPr>
              <a:t>Stabilité des ressources - CPO</a:t>
            </a:r>
          </a:p>
          <a:p>
            <a:pPr marL="146050" indent="0">
              <a:defRPr/>
            </a:pPr>
            <a:r>
              <a:rPr lang="fr-FR" sz="1200" dirty="0">
                <a:solidFill>
                  <a:srgbClr val="636262"/>
                </a:solidFill>
              </a:rPr>
              <a: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384" name="Google Shape;384;p15"/>
          <p:cNvSpPr txBox="1">
            <a:spLocks noGrp="1"/>
          </p:cNvSpPr>
          <p:nvPr>
            <p:ph type="sldNum" idx="12"/>
          </p:nvPr>
        </p:nvSpPr>
        <p:spPr>
          <a:xfrm>
            <a:off x="8481683" y="4663217"/>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800"/>
              <a:buNone/>
            </a:pPr>
            <a:fld id="{00000000-1234-1234-1234-123412341234}" type="slidenum">
              <a:rPr lang="fr"/>
              <a:t>14</a:t>
            </a:fld>
            <a:endParaRPr/>
          </a:p>
        </p:txBody>
      </p:sp>
      <p:sp>
        <p:nvSpPr>
          <p:cNvPr id="385" name="Google Shape;385;p15"/>
          <p:cNvSpPr txBox="1">
            <a:spLocks noGrp="1"/>
          </p:cNvSpPr>
          <p:nvPr>
            <p:ph type="title"/>
          </p:nvPr>
        </p:nvSpPr>
        <p:spPr>
          <a:xfrm>
            <a:off x="226273" y="236600"/>
            <a:ext cx="6347781" cy="1287300"/>
          </a:xfrm>
          <a:prstGeom prst="rect">
            <a:avLst/>
          </a:prstGeom>
          <a:noFill/>
          <a:ln>
            <a:noFill/>
          </a:ln>
        </p:spPr>
        <p:txBody>
          <a:bodyPr spcFirstLastPara="1" wrap="square" lIns="91425" tIns="91425" rIns="91425" bIns="91425" anchor="t" anchorCtr="0">
            <a:normAutofit fontScale="90000"/>
          </a:bodyPr>
          <a:lstStyle/>
          <a:p>
            <a:pPr lvl="0"/>
            <a:r>
              <a:rPr lang="fr-FR" sz="2400" dirty="0"/>
              <a:t>Impact de la démarche d’accompagnement</a:t>
            </a:r>
            <a:br>
              <a:rPr lang="fr-FR" sz="2400" dirty="0"/>
            </a:br>
            <a:r>
              <a:rPr lang="fr-FR" sz="2400" dirty="0"/>
              <a:t>et du Label sur l’organisme (suite)</a:t>
            </a:r>
            <a:br>
              <a:rPr lang="fr-FR" sz="2400" dirty="0"/>
            </a:br>
            <a:endParaRPr dirty="0"/>
          </a:p>
        </p:txBody>
      </p:sp>
      <p:sp>
        <p:nvSpPr>
          <p:cNvPr id="386" name="Google Shape;386;p15"/>
          <p:cNvSpPr txBox="1">
            <a:spLocks noGrp="1"/>
          </p:cNvSpPr>
          <p:nvPr>
            <p:ph type="title" idx="2"/>
          </p:nvPr>
        </p:nvSpPr>
        <p:spPr>
          <a:xfrm>
            <a:off x="6132563" y="1522373"/>
            <a:ext cx="1938600" cy="587700"/>
          </a:xfrm>
          <a:prstGeom prst="rect">
            <a:avLst/>
          </a:prstGeom>
          <a:noFill/>
          <a:ln>
            <a:noFill/>
          </a:ln>
        </p:spPr>
        <p:txBody>
          <a:bodyPr spcFirstLastPara="1" wrap="square" lIns="91425" tIns="91425" rIns="91425" bIns="91425" anchor="ctr" anchorCtr="0">
            <a:normAutofit/>
          </a:bodyPr>
          <a:lstStyle/>
          <a:p>
            <a:pPr lvl="0"/>
            <a:r>
              <a:rPr lang="fr-FR" dirty="0"/>
              <a:t>Le pilotage de l’organisation</a:t>
            </a:r>
            <a:endParaRPr dirty="0"/>
          </a:p>
        </p:txBody>
      </p:sp>
      <p:sp>
        <p:nvSpPr>
          <p:cNvPr id="387" name="Google Shape;387;p15"/>
          <p:cNvSpPr txBox="1">
            <a:spLocks noGrp="1"/>
          </p:cNvSpPr>
          <p:nvPr>
            <p:ph type="title" idx="3"/>
          </p:nvPr>
        </p:nvSpPr>
        <p:spPr>
          <a:xfrm>
            <a:off x="3535463" y="1522360"/>
            <a:ext cx="1938600" cy="587700"/>
          </a:xfrm>
          <a:prstGeom prst="rect">
            <a:avLst/>
          </a:prstGeom>
          <a:noFill/>
          <a:ln>
            <a:noFill/>
          </a:ln>
        </p:spPr>
        <p:txBody>
          <a:bodyPr spcFirstLastPara="1" wrap="square" lIns="91425" tIns="91425" rIns="91425" bIns="91425" anchor="ctr" anchorCtr="0">
            <a:normAutofit/>
          </a:bodyPr>
          <a:lstStyle/>
          <a:p>
            <a:r>
              <a:rPr lang="fr-FR" dirty="0"/>
              <a:t>Le pilotage de l’organisation</a:t>
            </a:r>
          </a:p>
        </p:txBody>
      </p:sp>
      <p:sp>
        <p:nvSpPr>
          <p:cNvPr id="388" name="Google Shape;388;p15"/>
          <p:cNvSpPr txBox="1">
            <a:spLocks noGrp="1"/>
          </p:cNvSpPr>
          <p:nvPr>
            <p:ph type="title" idx="4"/>
          </p:nvPr>
        </p:nvSpPr>
        <p:spPr>
          <a:xfrm>
            <a:off x="938413" y="1522373"/>
            <a:ext cx="1938600" cy="587700"/>
          </a:xfrm>
          <a:prstGeom prst="rect">
            <a:avLst/>
          </a:prstGeom>
          <a:noFill/>
          <a:ln>
            <a:noFill/>
          </a:ln>
        </p:spPr>
        <p:txBody>
          <a:bodyPr spcFirstLastPara="1" wrap="square" lIns="91425" tIns="91425" rIns="91425" bIns="91425" anchor="ctr" anchorCtr="0">
            <a:normAutofit fontScale="90000"/>
          </a:bodyPr>
          <a:lstStyle/>
          <a:p>
            <a:r>
              <a:rPr lang="fr-FR" dirty="0"/>
              <a:t>Le pilotage de l’organisation</a:t>
            </a:r>
            <a:br>
              <a:rPr lang="fr-FR" dirty="0"/>
            </a:br>
            <a:endParaRPr dirty="0"/>
          </a:p>
        </p:txBody>
      </p:sp>
      <p:sp>
        <p:nvSpPr>
          <p:cNvPr id="389" name="Google Shape;389;p15"/>
          <p:cNvSpPr txBox="1">
            <a:spLocks noGrp="1"/>
          </p:cNvSpPr>
          <p:nvPr>
            <p:ph type="subTitle" idx="1"/>
          </p:nvPr>
        </p:nvSpPr>
        <p:spPr>
          <a:xfrm>
            <a:off x="1048813" y="2406150"/>
            <a:ext cx="1717800" cy="2200500"/>
          </a:xfrm>
          <a:prstGeom prst="rect">
            <a:avLst/>
          </a:prstGeom>
          <a:noFill/>
          <a:ln>
            <a:noFill/>
          </a:ln>
        </p:spPr>
        <p:txBody>
          <a:bodyPr spcFirstLastPara="1" wrap="square" lIns="91425" tIns="91425" rIns="91425" bIns="91425" anchor="t" anchorCtr="0">
            <a:normAutofit lnSpcReduction="10000"/>
          </a:bodyPr>
          <a:lstStyle/>
          <a:p>
            <a:pPr marL="0" indent="0">
              <a:lnSpc>
                <a:spcPct val="110000"/>
              </a:lnSpc>
              <a:buClr>
                <a:srgbClr val="000000"/>
              </a:buClr>
              <a:defRPr/>
            </a:pPr>
            <a:r>
              <a:rPr lang="fr-FR" sz="1200" dirty="0">
                <a:solidFill>
                  <a:srgbClr val="636262"/>
                </a:solidFill>
              </a:rPr>
              <a:t>Le suivi des projets majeurs :</a:t>
            </a:r>
          </a:p>
          <a:p>
            <a:pPr marL="0" indent="0">
              <a:lnSpc>
                <a:spcPct val="110000"/>
              </a:lnSpc>
              <a:buClr>
                <a:srgbClr val="000000"/>
              </a:buClr>
              <a:defRPr/>
            </a:pPr>
            <a:r>
              <a:rPr lang="fr-FR" sz="1200" dirty="0">
                <a:solidFill>
                  <a:srgbClr val="636262"/>
                </a:solidFill>
              </a:rPr>
              <a:t>- Les grands projets  sont partagés avec le réseau en groupes de travail.</a:t>
            </a:r>
            <a:br>
              <a:rPr lang="fr-FR" sz="1200" dirty="0">
                <a:solidFill>
                  <a:srgbClr val="636262"/>
                </a:solidFill>
              </a:rPr>
            </a:br>
            <a:r>
              <a:rPr lang="fr-FR" sz="1200" dirty="0">
                <a:solidFill>
                  <a:srgbClr val="636262"/>
                </a:solidFill>
              </a:rPr>
              <a:t>- En Copil et comités stratégiques avec les partenaires.</a:t>
            </a:r>
          </a:p>
          <a:p>
            <a:pPr marL="0" indent="0">
              <a:lnSpc>
                <a:spcPct val="110000"/>
              </a:lnSpc>
              <a:buClr>
                <a:srgbClr val="000000"/>
              </a:buClr>
              <a:defRPr/>
            </a:pPr>
            <a:r>
              <a:rPr lang="fr-FR" sz="1200" dirty="0">
                <a:solidFill>
                  <a:srgbClr val="636262"/>
                </a:solidFill>
              </a:rPr>
              <a:t>- Régulièrement lors de point en CA</a:t>
            </a:r>
          </a:p>
        </p:txBody>
      </p:sp>
      <p:sp>
        <p:nvSpPr>
          <p:cNvPr id="390" name="Google Shape;390;p15"/>
          <p:cNvSpPr txBox="1">
            <a:spLocks noGrp="1"/>
          </p:cNvSpPr>
          <p:nvPr>
            <p:ph type="subTitle" idx="5"/>
          </p:nvPr>
        </p:nvSpPr>
        <p:spPr>
          <a:xfrm>
            <a:off x="3702338" y="2406150"/>
            <a:ext cx="1717800" cy="2200500"/>
          </a:xfrm>
          <a:prstGeom prst="rect">
            <a:avLst/>
          </a:prstGeom>
          <a:noFill/>
          <a:ln>
            <a:noFill/>
          </a:ln>
        </p:spPr>
        <p:txBody>
          <a:bodyPr spcFirstLastPara="1" wrap="square" lIns="91425" tIns="91425" rIns="91425" bIns="91425" anchor="t" anchorCtr="0">
            <a:normAutofit/>
          </a:bodyPr>
          <a:lstStyle/>
          <a:p>
            <a:pPr marL="146050" indent="0">
              <a:defRPr/>
            </a:pPr>
            <a:r>
              <a:rPr lang="fr-FR" sz="1200" dirty="0">
                <a:solidFill>
                  <a:srgbClr val="636262"/>
                </a:solidFill>
              </a:rPr>
              <a:t>Les RH</a:t>
            </a:r>
          </a:p>
          <a:p>
            <a:pPr marL="146050" indent="0">
              <a:defRPr/>
            </a:pPr>
            <a:r>
              <a:rPr lang="fr-FR" sz="1200" dirty="0">
                <a:solidFill>
                  <a:srgbClr val="636262"/>
                </a:solidFill>
              </a:rPr>
              <a:t>- L’organisation RH de l’association est définie en bureau puis en CA sur proposition de la direction opérationnelle</a:t>
            </a:r>
          </a:p>
        </p:txBody>
      </p:sp>
      <p:sp>
        <p:nvSpPr>
          <p:cNvPr id="391" name="Google Shape;391;p15"/>
          <p:cNvSpPr txBox="1">
            <a:spLocks noGrp="1"/>
          </p:cNvSpPr>
          <p:nvPr>
            <p:ph type="subTitle" idx="6"/>
          </p:nvPr>
        </p:nvSpPr>
        <p:spPr>
          <a:xfrm>
            <a:off x="6219513" y="2281459"/>
            <a:ext cx="1851650" cy="2381758"/>
          </a:xfrm>
          <a:prstGeom prst="rect">
            <a:avLst/>
          </a:prstGeom>
          <a:noFill/>
          <a:ln>
            <a:noFill/>
          </a:ln>
        </p:spPr>
        <p:txBody>
          <a:bodyPr spcFirstLastPara="1" wrap="square" lIns="91425" tIns="91425" rIns="91425" bIns="91425" anchor="t" anchorCtr="0">
            <a:noAutofit/>
          </a:bodyPr>
          <a:lstStyle/>
          <a:p>
            <a:pPr lvl="0"/>
            <a:r>
              <a:rPr lang="fr-FR" sz="1100" dirty="0">
                <a:solidFill>
                  <a:srgbClr val="636262"/>
                </a:solidFill>
              </a:rPr>
              <a:t>L’évaluation des actions</a:t>
            </a:r>
          </a:p>
          <a:p>
            <a:pPr lvl="0"/>
            <a:endParaRPr lang="fr-FR" sz="1100" dirty="0">
              <a:solidFill>
                <a:srgbClr val="636262"/>
              </a:solidFill>
            </a:endParaRPr>
          </a:p>
          <a:p>
            <a:pPr lvl="0"/>
            <a:r>
              <a:rPr lang="fr-FR" sz="1100" dirty="0">
                <a:solidFill>
                  <a:srgbClr val="636262"/>
                </a:solidFill>
              </a:rPr>
              <a:t>L’impact des actions </a:t>
            </a:r>
          </a:p>
          <a:p>
            <a:pPr marL="146050" lvl="0" indent="0"/>
            <a:r>
              <a:rPr lang="fr-FR" sz="1100" dirty="0">
                <a:solidFill>
                  <a:srgbClr val="636262"/>
                </a:solidFill>
              </a:rPr>
              <a:t>est mesurée et fait l’objet d’un </a:t>
            </a:r>
            <a:r>
              <a:rPr lang="fr-FR" sz="1100" dirty="0" err="1">
                <a:solidFill>
                  <a:srgbClr val="636262"/>
                </a:solidFill>
              </a:rPr>
              <a:t>reporting</a:t>
            </a:r>
            <a:r>
              <a:rPr lang="fr-FR" sz="1100" dirty="0">
                <a:solidFill>
                  <a:srgbClr val="636262"/>
                </a:solidFill>
              </a:rPr>
              <a:t> consolidé.</a:t>
            </a:r>
          </a:p>
          <a:p>
            <a:pPr marL="0" lvl="0" indent="0">
              <a:lnSpc>
                <a:spcPct val="145000"/>
              </a:lnSpc>
              <a:spcAft>
                <a:spcPts val="400"/>
              </a:spcAft>
            </a:pPr>
            <a:endParaRPr sz="1100" dirty="0">
              <a:solidFill>
                <a:srgbClr val="636262"/>
              </a:solidFill>
            </a:endParaRPr>
          </a:p>
        </p:txBody>
      </p:sp>
    </p:spTree>
    <p:extLst>
      <p:ext uri="{BB962C8B-B14F-4D97-AF65-F5344CB8AC3E}">
        <p14:creationId xmlns:p14="http://schemas.microsoft.com/office/powerpoint/2010/main" val="41011261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55"/>
        <p:cNvGrpSpPr/>
        <p:nvPr/>
      </p:nvGrpSpPr>
      <p:grpSpPr>
        <a:xfrm>
          <a:off x="0" y="0"/>
          <a:ext cx="0" cy="0"/>
          <a:chOff x="0" y="0"/>
          <a:chExt cx="0" cy="0"/>
        </a:xfrm>
      </p:grpSpPr>
      <p:sp>
        <p:nvSpPr>
          <p:cNvPr id="456" name="Google Shape;456;p24"/>
          <p:cNvSpPr txBox="1">
            <a:spLocks noGrp="1"/>
          </p:cNvSpPr>
          <p:nvPr>
            <p:ph type="sldNum" idx="12"/>
          </p:nvPr>
        </p:nvSpPr>
        <p:spPr>
          <a:xfrm>
            <a:off x="8481683" y="4663217"/>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800"/>
              <a:buNone/>
            </a:pPr>
            <a:fld id="{00000000-1234-1234-1234-123412341234}" type="slidenum">
              <a:rPr lang="fr"/>
              <a:t>15</a:t>
            </a:fld>
            <a:endParaRPr/>
          </a:p>
        </p:txBody>
      </p:sp>
      <p:sp>
        <p:nvSpPr>
          <p:cNvPr id="457" name="Google Shape;457;p24"/>
          <p:cNvSpPr txBox="1">
            <a:spLocks noGrp="1"/>
          </p:cNvSpPr>
          <p:nvPr>
            <p:ph type="body" idx="1"/>
          </p:nvPr>
        </p:nvSpPr>
        <p:spPr>
          <a:xfrm>
            <a:off x="259883" y="1463039"/>
            <a:ext cx="8191098" cy="3089710"/>
          </a:xfrm>
          <a:prstGeom prst="rect">
            <a:avLst/>
          </a:prstGeom>
          <a:noFill/>
          <a:ln>
            <a:noFill/>
          </a:ln>
        </p:spPr>
        <p:txBody>
          <a:bodyPr spcFirstLastPara="1" wrap="square" lIns="91425" tIns="91425" rIns="91425" bIns="91425" anchor="ctr" anchorCtr="0">
            <a:normAutofit/>
          </a:bodyPr>
          <a:lstStyle/>
          <a:p>
            <a:pPr marL="628650" lvl="1" indent="-171450" algn="l">
              <a:defRPr/>
            </a:pPr>
            <a:r>
              <a:rPr lang="fr-FR" b="1" dirty="0">
                <a:solidFill>
                  <a:srgbClr val="1E214E"/>
                </a:solidFill>
                <a:cs typeface="Times New Roman" pitchFamily="18" charset="0"/>
              </a:rPr>
              <a:t>Des administrateurs mieux impliqués :</a:t>
            </a:r>
            <a:endParaRPr lang="fr-FR" sz="1100" dirty="0">
              <a:solidFill>
                <a:srgbClr val="1E214E"/>
              </a:solidFill>
              <a:cs typeface="Times New Roman" pitchFamily="18" charset="0"/>
            </a:endParaRPr>
          </a:p>
          <a:p>
            <a:pPr marL="457200" lvl="1" indent="0" algn="l">
              <a:buNone/>
              <a:defRPr/>
            </a:pPr>
            <a:r>
              <a:rPr lang="fr-FR" sz="1100" dirty="0">
                <a:solidFill>
                  <a:srgbClr val="1E214E"/>
                </a:solidFill>
                <a:cs typeface="Times New Roman" pitchFamily="18" charset="0"/>
              </a:rPr>
              <a:t>6 réunions de CA / an + des réunions thématiques avec certains administrateurs </a:t>
            </a:r>
          </a:p>
          <a:p>
            <a:pPr marL="742950" lvl="1" indent="-285750" algn="l">
              <a:defRPr/>
            </a:pPr>
            <a:r>
              <a:rPr lang="fr-FR" b="1" dirty="0">
                <a:solidFill>
                  <a:srgbClr val="1E214E"/>
                </a:solidFill>
                <a:cs typeface="Times New Roman" pitchFamily="18" charset="0"/>
              </a:rPr>
              <a:t>Le renouvellement des compétences des administrateurs</a:t>
            </a:r>
          </a:p>
          <a:p>
            <a:pPr marL="457200" lvl="1" indent="0" algn="l">
              <a:buNone/>
              <a:defRPr/>
            </a:pPr>
            <a:r>
              <a:rPr lang="fr-FR" sz="1100" dirty="0">
                <a:solidFill>
                  <a:srgbClr val="1E214E"/>
                </a:solidFill>
                <a:cs typeface="Times New Roman" pitchFamily="18" charset="0"/>
              </a:rPr>
              <a:t>Un CA profondément renouvelé, la mise en place d’administrateurs référents dans un domaine de compétence particuliers (communication, développement réseau, relations institutionnelles, Philanthropie….</a:t>
            </a:r>
            <a:endParaRPr lang="fr-FR" dirty="0">
              <a:solidFill>
                <a:srgbClr val="1E214E"/>
              </a:solidFill>
              <a:cs typeface="Times New Roman" pitchFamily="18" charset="0"/>
            </a:endParaRPr>
          </a:p>
          <a:p>
            <a:pPr marL="742950" lvl="1" indent="-285750" algn="l">
              <a:defRPr/>
            </a:pPr>
            <a:r>
              <a:rPr lang="fr-FR" b="1" dirty="0">
                <a:solidFill>
                  <a:srgbClr val="1E214E"/>
                </a:solidFill>
                <a:cs typeface="Times New Roman" pitchFamily="18" charset="0"/>
              </a:rPr>
              <a:t>Le dialogue élus/salariés</a:t>
            </a:r>
            <a:r>
              <a:rPr lang="fr-FR" dirty="0">
                <a:solidFill>
                  <a:srgbClr val="1E214E"/>
                </a:solidFill>
                <a:cs typeface="Times New Roman" pitchFamily="18" charset="0"/>
              </a:rPr>
              <a:t>, </a:t>
            </a:r>
          </a:p>
          <a:p>
            <a:pPr marL="457200" lvl="1" indent="0" algn="l">
              <a:buNone/>
              <a:defRPr/>
            </a:pPr>
            <a:r>
              <a:rPr lang="fr-FR" sz="1100" dirty="0">
                <a:solidFill>
                  <a:srgbClr val="1E214E"/>
                </a:solidFill>
                <a:cs typeface="Times New Roman" pitchFamily="18" charset="0"/>
              </a:rPr>
              <a:t>Au moins une rencontre annuelle d’échanges réunissant les salaries et le président. Une motion permettant la présence sans droit de vote des salariés aux assemblée générales statutaires va être proposée lors de la prochaine AG en juin 2021.</a:t>
            </a:r>
          </a:p>
          <a:p>
            <a:pPr marL="742950" lvl="1" indent="-285750" algn="l">
              <a:defRPr/>
            </a:pPr>
            <a:r>
              <a:rPr lang="fr-FR" b="1" dirty="0">
                <a:solidFill>
                  <a:srgbClr val="1E214E"/>
                </a:solidFill>
                <a:cs typeface="Times New Roman" pitchFamily="18" charset="0"/>
              </a:rPr>
              <a:t>La transmission au sein de l’organisation…</a:t>
            </a:r>
          </a:p>
          <a:p>
            <a:pPr marL="457200" lvl="1" indent="0" algn="l">
              <a:buNone/>
              <a:defRPr/>
            </a:pPr>
            <a:r>
              <a:rPr lang="fr-FR" sz="1100" dirty="0">
                <a:solidFill>
                  <a:srgbClr val="1E214E"/>
                </a:solidFill>
                <a:cs typeface="Times New Roman" pitchFamily="18" charset="0"/>
              </a:rPr>
              <a:t>Des relevés de décisions du CA disponibles sous 10J et mise à la disposition du réseau</a:t>
            </a:r>
          </a:p>
          <a:p>
            <a:pPr marL="0" lvl="0" indent="0">
              <a:spcAft>
                <a:spcPts val="400"/>
              </a:spcAft>
              <a:buNone/>
            </a:pPr>
            <a:endParaRPr dirty="0"/>
          </a:p>
        </p:txBody>
      </p:sp>
      <p:sp>
        <p:nvSpPr>
          <p:cNvPr id="458" name="Google Shape;458;p24"/>
          <p:cNvSpPr txBox="1">
            <a:spLocks noGrp="1"/>
          </p:cNvSpPr>
          <p:nvPr>
            <p:ph type="title"/>
          </p:nvPr>
        </p:nvSpPr>
        <p:spPr>
          <a:xfrm>
            <a:off x="226274" y="236600"/>
            <a:ext cx="5808766" cy="1216815"/>
          </a:xfrm>
          <a:prstGeom prst="rect">
            <a:avLst/>
          </a:prstGeom>
          <a:noFill/>
          <a:ln>
            <a:noFill/>
          </a:ln>
        </p:spPr>
        <p:txBody>
          <a:bodyPr spcFirstLastPara="1" wrap="square" lIns="91425" tIns="91425" rIns="91425" bIns="91425" anchor="t" anchorCtr="0">
            <a:normAutofit fontScale="90000"/>
          </a:bodyPr>
          <a:lstStyle/>
          <a:p>
            <a:r>
              <a:rPr lang="fr-FR" sz="2200" dirty="0">
                <a:cs typeface="Times New Roman" pitchFamily="18" charset="0"/>
              </a:rPr>
              <a:t>Impact de la démarche d’accompagnement</a:t>
            </a:r>
            <a:br>
              <a:rPr lang="fr-FR" sz="2200" dirty="0">
                <a:cs typeface="Times New Roman" pitchFamily="18" charset="0"/>
              </a:rPr>
            </a:br>
            <a:r>
              <a:rPr lang="fr-FR" sz="2200" dirty="0">
                <a:cs typeface="Times New Roman" pitchFamily="18" charset="0"/>
              </a:rPr>
              <a:t>et du Label sur l’organisme</a:t>
            </a:r>
            <a:br>
              <a:rPr lang="fr-FR" sz="2200" dirty="0">
                <a:cs typeface="Times New Roman" pitchFamily="18" charset="0"/>
              </a:rPr>
            </a:br>
            <a:br>
              <a:rPr lang="fr-FR" sz="2000" dirty="0">
                <a:cs typeface="Times New Roman" pitchFamily="18" charset="0"/>
              </a:rPr>
            </a:br>
            <a:r>
              <a:rPr lang="fr-FR" sz="2000" dirty="0">
                <a:solidFill>
                  <a:srgbClr val="1E214E"/>
                </a:solidFill>
                <a:ea typeface="ＭＳ Ｐゴシック" charset="0"/>
                <a:cs typeface="Times New Roman" pitchFamily="18" charset="0"/>
              </a:rPr>
              <a:t>Autres résultats/conséquences :</a:t>
            </a:r>
            <a:br>
              <a:rPr lang="fr-FR" sz="2000" dirty="0">
                <a:solidFill>
                  <a:srgbClr val="1E214E"/>
                </a:solidFill>
                <a:ea typeface="ＭＳ Ｐゴシック" charset="0"/>
                <a:cs typeface="Times New Roman" pitchFamily="18" charset="0"/>
              </a:rPr>
            </a:br>
            <a:br>
              <a:rPr lang="fr-FR" sz="2000" dirty="0">
                <a:solidFill>
                  <a:srgbClr val="1E214E"/>
                </a:solidFill>
                <a:ea typeface="ＭＳ Ｐゴシック" charset="0"/>
                <a:cs typeface="Times New Roman" pitchFamily="18" charset="0"/>
              </a:rPr>
            </a:br>
            <a:endParaRPr sz="20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62"/>
        <p:cNvGrpSpPr/>
        <p:nvPr/>
      </p:nvGrpSpPr>
      <p:grpSpPr>
        <a:xfrm>
          <a:off x="0" y="0"/>
          <a:ext cx="0" cy="0"/>
          <a:chOff x="0" y="0"/>
          <a:chExt cx="0" cy="0"/>
        </a:xfrm>
      </p:grpSpPr>
      <p:sp>
        <p:nvSpPr>
          <p:cNvPr id="463" name="Google Shape;463;p25"/>
          <p:cNvSpPr txBox="1">
            <a:spLocks noGrp="1"/>
          </p:cNvSpPr>
          <p:nvPr>
            <p:ph type="sldNum" idx="12"/>
          </p:nvPr>
        </p:nvSpPr>
        <p:spPr>
          <a:xfrm>
            <a:off x="8481683" y="4663217"/>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800"/>
              <a:buNone/>
            </a:pPr>
            <a:fld id="{00000000-1234-1234-1234-123412341234}" type="slidenum">
              <a:rPr lang="fr"/>
              <a:t>16</a:t>
            </a:fld>
            <a:endParaRPr/>
          </a:p>
        </p:txBody>
      </p:sp>
      <p:sp>
        <p:nvSpPr>
          <p:cNvPr id="464" name="Google Shape;464;p25"/>
          <p:cNvSpPr txBox="1">
            <a:spLocks noGrp="1"/>
          </p:cNvSpPr>
          <p:nvPr>
            <p:ph type="body" idx="1"/>
          </p:nvPr>
        </p:nvSpPr>
        <p:spPr>
          <a:xfrm>
            <a:off x="2656573" y="2223436"/>
            <a:ext cx="5836502" cy="2300439"/>
          </a:xfrm>
          <a:prstGeom prst="rect">
            <a:avLst/>
          </a:prstGeom>
          <a:noFill/>
          <a:ln>
            <a:noFill/>
          </a:ln>
        </p:spPr>
        <p:txBody>
          <a:bodyPr spcFirstLastPara="1" wrap="square" lIns="91425" tIns="91425" rIns="91425" bIns="91425" anchor="t" anchorCtr="0">
            <a:normAutofit/>
          </a:bodyPr>
          <a:lstStyle/>
          <a:p>
            <a:pPr marL="285750" indent="-285750">
              <a:defRPr/>
            </a:pPr>
            <a:r>
              <a:rPr lang="fr-FR" sz="1400" dirty="0">
                <a:solidFill>
                  <a:srgbClr val="1E214E"/>
                </a:solidFill>
                <a:cs typeface="Times New Roman" pitchFamily="18" charset="0"/>
              </a:rPr>
              <a:t>La communication faite autour du Label</a:t>
            </a:r>
          </a:p>
          <a:p>
            <a:pPr marL="0" indent="0">
              <a:buNone/>
              <a:defRPr/>
            </a:pPr>
            <a:r>
              <a:rPr lang="fr-FR" sz="1100" dirty="0">
                <a:solidFill>
                  <a:srgbClr val="1E214E"/>
                </a:solidFill>
                <a:cs typeface="Times New Roman" pitchFamily="18" charset="0"/>
              </a:rPr>
              <a:t>Le logo de labellisation IDEAS figure sur tous les documents  de l’association, lettre à en-tête, signature email. La mention de la labellisation est faite de manière quasi systématique dans les textes ou documents de communication.</a:t>
            </a:r>
          </a:p>
          <a:p>
            <a:pPr marL="0" indent="0">
              <a:buNone/>
              <a:defRPr/>
            </a:pPr>
            <a:endParaRPr lang="fr-FR" sz="1100" dirty="0">
              <a:solidFill>
                <a:srgbClr val="1E214E"/>
              </a:solidFill>
              <a:cs typeface="Times New Roman" pitchFamily="18" charset="0"/>
            </a:endParaRPr>
          </a:p>
          <a:p>
            <a:pPr marL="285750" indent="-285750">
              <a:defRPr/>
            </a:pPr>
            <a:r>
              <a:rPr lang="fr-FR" sz="1400" dirty="0">
                <a:solidFill>
                  <a:srgbClr val="1E214E"/>
                </a:solidFill>
                <a:cs typeface="Times New Roman" pitchFamily="18" charset="0"/>
              </a:rPr>
              <a:t>Les résultats obtenus </a:t>
            </a:r>
          </a:p>
          <a:p>
            <a:pPr marL="0" indent="0">
              <a:buNone/>
              <a:defRPr/>
            </a:pPr>
            <a:r>
              <a:rPr lang="fr-FR" sz="1100" dirty="0">
                <a:solidFill>
                  <a:srgbClr val="1E214E"/>
                </a:solidFill>
                <a:cs typeface="Times New Roman" pitchFamily="18" charset="0"/>
              </a:rPr>
              <a:t>Reconnaissance auprès des tutelles nationales. Une crédibilité renforcée auprès des partenaires privés sans pour autant un accroissement des ressources financières directes liées au mécénat ou à la </a:t>
            </a:r>
            <a:r>
              <a:rPr lang="fr-FR" sz="1100" dirty="0" err="1">
                <a:solidFill>
                  <a:srgbClr val="1E214E"/>
                </a:solidFill>
                <a:cs typeface="Times New Roman" pitchFamily="18" charset="0"/>
              </a:rPr>
              <a:t>Philhantropie</a:t>
            </a:r>
            <a:r>
              <a:rPr lang="fr-FR" sz="1100" dirty="0">
                <a:solidFill>
                  <a:srgbClr val="1E214E"/>
                </a:solidFill>
                <a:cs typeface="Times New Roman" pitchFamily="18" charset="0"/>
              </a:rPr>
              <a:t> mais une reconnaissance des entreprises pour le mécénat de compétences. </a:t>
            </a:r>
            <a:endParaRPr lang="fr-FR" sz="1100" dirty="0">
              <a:solidFill>
                <a:srgbClr val="1E214E"/>
              </a:solidFill>
            </a:endParaRPr>
          </a:p>
          <a:p>
            <a:pPr marL="0" lvl="0" indent="0" algn="l" rtl="0">
              <a:lnSpc>
                <a:spcPct val="115000"/>
              </a:lnSpc>
              <a:spcBef>
                <a:spcPts val="0"/>
              </a:spcBef>
              <a:spcAft>
                <a:spcPts val="400"/>
              </a:spcAft>
              <a:buSzPts val="1300"/>
              <a:buNone/>
            </a:pPr>
            <a:endParaRPr dirty="0"/>
          </a:p>
        </p:txBody>
      </p:sp>
      <p:sp>
        <p:nvSpPr>
          <p:cNvPr id="465" name="Google Shape;465;p25"/>
          <p:cNvSpPr txBox="1">
            <a:spLocks noGrp="1"/>
          </p:cNvSpPr>
          <p:nvPr>
            <p:ph type="subTitle" idx="2"/>
          </p:nvPr>
        </p:nvSpPr>
        <p:spPr>
          <a:xfrm>
            <a:off x="2685448" y="1761422"/>
            <a:ext cx="5807627" cy="558265"/>
          </a:xfrm>
          <a:prstGeom prst="rect">
            <a:avLst/>
          </a:prstGeom>
          <a:noFill/>
          <a:ln>
            <a:noFill/>
          </a:ln>
        </p:spPr>
        <p:txBody>
          <a:bodyPr spcFirstLastPara="1" wrap="square" lIns="91425" tIns="91425" rIns="91425" bIns="91425" anchor="t" anchorCtr="0">
            <a:normAutofit/>
          </a:bodyPr>
          <a:lstStyle/>
          <a:p>
            <a:pPr marL="0" indent="0">
              <a:spcAft>
                <a:spcPts val="400"/>
              </a:spcAft>
            </a:pPr>
            <a:r>
              <a:rPr lang="fr-FR" sz="1600" dirty="0">
                <a:solidFill>
                  <a:schemeClr val="bg1"/>
                </a:solidFill>
                <a:cs typeface="Times New Roman" pitchFamily="18" charset="0"/>
              </a:rPr>
              <a:t>Vis-à-vis des partenaires</a:t>
            </a:r>
            <a:endParaRPr lang="fr-FR" sz="1600" dirty="0">
              <a:solidFill>
                <a:schemeClr val="bg1"/>
              </a:solidFill>
            </a:endParaRPr>
          </a:p>
          <a:p>
            <a:pPr marL="0" lvl="0" indent="0" algn="l" rtl="0">
              <a:lnSpc>
                <a:spcPct val="115000"/>
              </a:lnSpc>
              <a:spcBef>
                <a:spcPts val="0"/>
              </a:spcBef>
              <a:spcAft>
                <a:spcPts val="400"/>
              </a:spcAft>
              <a:buSzPts val="1500"/>
              <a:buNone/>
            </a:pPr>
            <a:endParaRPr dirty="0"/>
          </a:p>
        </p:txBody>
      </p:sp>
      <p:sp>
        <p:nvSpPr>
          <p:cNvPr id="466" name="Google Shape;466;p25"/>
          <p:cNvSpPr txBox="1">
            <a:spLocks noGrp="1"/>
          </p:cNvSpPr>
          <p:nvPr>
            <p:ph type="title"/>
          </p:nvPr>
        </p:nvSpPr>
        <p:spPr>
          <a:xfrm>
            <a:off x="226274" y="236600"/>
            <a:ext cx="5702887" cy="879931"/>
          </a:xfrm>
          <a:prstGeom prst="rect">
            <a:avLst/>
          </a:prstGeom>
          <a:noFill/>
          <a:ln>
            <a:noFill/>
          </a:ln>
        </p:spPr>
        <p:txBody>
          <a:bodyPr spcFirstLastPara="1" wrap="square" lIns="91425" tIns="91425" rIns="91425" bIns="91425" anchor="t" anchorCtr="0">
            <a:normAutofit/>
          </a:bodyPr>
          <a:lstStyle/>
          <a:p>
            <a:pPr lvl="0"/>
            <a:r>
              <a:rPr lang="fr-FR" sz="2000" dirty="0">
                <a:solidFill>
                  <a:schemeClr val="bg1"/>
                </a:solidFill>
                <a:cs typeface="Times New Roman" pitchFamily="18" charset="0"/>
              </a:rPr>
              <a:t>Impact de la démarche d’accompagnement</a:t>
            </a:r>
            <a:br>
              <a:rPr lang="fr-FR" sz="2000" dirty="0">
                <a:solidFill>
                  <a:schemeClr val="bg1"/>
                </a:solidFill>
                <a:cs typeface="Times New Roman" pitchFamily="18" charset="0"/>
              </a:rPr>
            </a:br>
            <a:r>
              <a:rPr lang="fr-FR" sz="2000" dirty="0">
                <a:solidFill>
                  <a:schemeClr val="bg1"/>
                </a:solidFill>
                <a:cs typeface="Times New Roman" pitchFamily="18" charset="0"/>
              </a:rPr>
              <a:t>et du Label sur l’organisme</a:t>
            </a:r>
            <a:endParaRPr sz="2000" dirty="0">
              <a:solidFill>
                <a:schemeClr val="bg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14"/>
        <p:cNvGrpSpPr/>
        <p:nvPr/>
      </p:nvGrpSpPr>
      <p:grpSpPr>
        <a:xfrm>
          <a:off x="0" y="0"/>
          <a:ext cx="0" cy="0"/>
          <a:chOff x="0" y="0"/>
          <a:chExt cx="0" cy="0"/>
        </a:xfrm>
      </p:grpSpPr>
      <p:sp>
        <p:nvSpPr>
          <p:cNvPr id="415" name="Google Shape;415;p18"/>
          <p:cNvSpPr txBox="1">
            <a:spLocks noGrp="1"/>
          </p:cNvSpPr>
          <p:nvPr>
            <p:ph type="sldNum" idx="12"/>
          </p:nvPr>
        </p:nvSpPr>
        <p:spPr>
          <a:xfrm>
            <a:off x="8481683" y="4663217"/>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800"/>
              <a:buNone/>
            </a:pPr>
            <a:fld id="{00000000-1234-1234-1234-123412341234}" type="slidenum">
              <a:rPr lang="fr"/>
              <a:t>17</a:t>
            </a:fld>
            <a:endParaRPr/>
          </a:p>
        </p:txBody>
      </p:sp>
      <p:sp>
        <p:nvSpPr>
          <p:cNvPr id="416" name="Google Shape;416;p18"/>
          <p:cNvSpPr txBox="1">
            <a:spLocks noGrp="1"/>
          </p:cNvSpPr>
          <p:nvPr>
            <p:ph type="title"/>
          </p:nvPr>
        </p:nvSpPr>
        <p:spPr>
          <a:xfrm>
            <a:off x="1479250" y="2082355"/>
            <a:ext cx="2143800" cy="626100"/>
          </a:xfrm>
          <a:prstGeom prst="rect">
            <a:avLst/>
          </a:prstGeom>
          <a:noFill/>
          <a:ln>
            <a:noFill/>
          </a:ln>
        </p:spPr>
        <p:txBody>
          <a:bodyPr spcFirstLastPara="1" wrap="square" lIns="91425" tIns="91425" rIns="91425" bIns="91425" anchor="t" anchorCtr="0">
            <a:normAutofit fontScale="90000"/>
          </a:bodyPr>
          <a:lstStyle/>
          <a:p>
            <a:r>
              <a:rPr lang="fr-FR" dirty="0"/>
              <a:t>J’ai pu m’évader quelques heures et j’en ai retiré un bien-être moral et physique.</a:t>
            </a:r>
            <a:br>
              <a:rPr lang="fr-FR" dirty="0"/>
            </a:br>
            <a:r>
              <a:rPr lang="fr-FR" b="1" dirty="0"/>
              <a:t>Martine, 68 ans, Paris </a:t>
            </a:r>
            <a:br>
              <a:rPr lang="fr-FR" dirty="0"/>
            </a:br>
            <a:br>
              <a:rPr lang="fr-FR" dirty="0"/>
            </a:br>
            <a:endParaRPr dirty="0"/>
          </a:p>
        </p:txBody>
      </p:sp>
      <p:sp>
        <p:nvSpPr>
          <p:cNvPr id="417" name="Google Shape;417;p18"/>
          <p:cNvSpPr txBox="1">
            <a:spLocks noGrp="1"/>
          </p:cNvSpPr>
          <p:nvPr>
            <p:ph type="title" idx="2"/>
          </p:nvPr>
        </p:nvSpPr>
        <p:spPr>
          <a:xfrm>
            <a:off x="5484634" y="1769305"/>
            <a:ext cx="2143800" cy="626100"/>
          </a:xfrm>
          <a:prstGeom prst="rect">
            <a:avLst/>
          </a:prstGeom>
          <a:noFill/>
          <a:ln>
            <a:noFill/>
          </a:ln>
        </p:spPr>
        <p:txBody>
          <a:bodyPr spcFirstLastPara="1" wrap="square" lIns="91425" tIns="91425" rIns="91425" bIns="91425" anchor="t" anchorCtr="0">
            <a:normAutofit fontScale="90000"/>
          </a:bodyPr>
          <a:lstStyle/>
          <a:p>
            <a:r>
              <a:rPr lang="fr-FR" dirty="0"/>
              <a:t>« J’ai le sentiment d’être terriblement vivante, enrichie, plus épanouie.  »</a:t>
            </a:r>
            <a:r>
              <a:rPr lang="fr-FR" b="1" dirty="0"/>
              <a:t> </a:t>
            </a:r>
            <a:br>
              <a:rPr lang="fr-FR" dirty="0"/>
            </a:br>
            <a:r>
              <a:rPr lang="fr-FR" b="1" dirty="0"/>
              <a:t>Théo, 43 ans, Paris </a:t>
            </a:r>
            <a:br>
              <a:rPr lang="fr-FR" dirty="0"/>
            </a:br>
            <a:br>
              <a:rPr lang="fr-FR" dirty="0"/>
            </a:br>
            <a:endParaRPr dirty="0"/>
          </a:p>
        </p:txBody>
      </p:sp>
      <p:sp>
        <p:nvSpPr>
          <p:cNvPr id="2" name="Titre 1"/>
          <p:cNvSpPr>
            <a:spLocks noGrp="1"/>
          </p:cNvSpPr>
          <p:nvPr>
            <p:ph type="title" idx="3"/>
          </p:nvPr>
        </p:nvSpPr>
        <p:spPr>
          <a:xfrm>
            <a:off x="4068893" y="3735865"/>
            <a:ext cx="2283416" cy="626100"/>
          </a:xfrm>
        </p:spPr>
        <p:txBody>
          <a:bodyPr>
            <a:normAutofit fontScale="90000"/>
          </a:bodyPr>
          <a:lstStyle/>
          <a:p>
            <a:r>
              <a:rPr lang="fr-FR" dirty="0"/>
              <a:t>« Je tiens à vous remercier car depuis que j’ai découvert votre association je revis. »</a:t>
            </a:r>
            <a:br>
              <a:rPr lang="fr-FR" dirty="0"/>
            </a:br>
            <a:r>
              <a:rPr lang="fr-FR" b="1" dirty="0"/>
              <a:t>Claude, 55 ans, Paris </a:t>
            </a:r>
            <a:br>
              <a:rPr lang="fr-FR" dirty="0"/>
            </a:br>
            <a:br>
              <a:rPr lang="fr-FR" dirty="0"/>
            </a:br>
            <a:endParaRPr lang="fr-F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descr="e7d195523061f1c0c30ee18c1b05f65d12b38e2533cb2ccdAE0CC34CB5CBEBFAEC353FED4DECE97C3E379FD1D933F5E4DC18EF8EA6B7A1130D5F6DE9DD2BE4B0A8C9126ACE5083D1F5A9E323B29CCFC7DCBC99A75BF16E0ED76C4152856F94F13175679CFE5117E469831E5713FC1FB6C4D7CB6FF3A6E15EF98A8F47CE4A2526F19865375278DE78">
            <a:extLst>
              <a:ext uri="{FF2B5EF4-FFF2-40B4-BE49-F238E27FC236}">
                <a16:creationId xmlns:a16="http://schemas.microsoft.com/office/drawing/2014/main" id="{84478101-D332-4480-B94D-CC02DC835829}"/>
              </a:ext>
            </a:extLst>
          </p:cNvPr>
          <p:cNvSpPr/>
          <p:nvPr/>
        </p:nvSpPr>
        <p:spPr>
          <a:xfrm>
            <a:off x="3761910" y="3812578"/>
            <a:ext cx="4590510" cy="553998"/>
          </a:xfrm>
          <a:prstGeom prst="rect">
            <a:avLst/>
          </a:prstGeom>
          <a:ln w="9525">
            <a:solidFill>
              <a:schemeClr val="tx1"/>
            </a:solidFill>
          </a:ln>
        </p:spPr>
        <p:txBody>
          <a:bodyPr wrap="square">
            <a:spAutoFit/>
          </a:bodyPr>
          <a:lstStyle/>
          <a:p>
            <a:pPr defTabSz="514350"/>
            <a:r>
              <a:rPr lang="fr-FR" altLang="zh-CN" sz="1500" dirty="0">
                <a:solidFill>
                  <a:prstClr val="white">
                    <a:lumMod val="50000"/>
                  </a:prstClr>
                </a:solidFill>
                <a:latin typeface="Calibri"/>
                <a:ea typeface="宋体" panose="02010600030101010101" pitchFamily="2" charset="-122"/>
              </a:rPr>
              <a:t>Conseiller bénévole 1 : Sylvie Rouillon</a:t>
            </a:r>
          </a:p>
          <a:p>
            <a:pPr defTabSz="514350"/>
            <a:r>
              <a:rPr lang="fr-FR" altLang="zh-CN" sz="1500" dirty="0">
                <a:solidFill>
                  <a:prstClr val="white">
                    <a:lumMod val="50000"/>
                  </a:prstClr>
                </a:solidFill>
                <a:latin typeface="Calibri"/>
                <a:ea typeface="宋体" panose="02010600030101010101" pitchFamily="2" charset="-122"/>
              </a:rPr>
              <a:t>Conseiller bénévole 2 : Jordan Guedigui</a:t>
            </a:r>
          </a:p>
        </p:txBody>
      </p:sp>
      <p:sp>
        <p:nvSpPr>
          <p:cNvPr id="9" name="e7d195523061f1c0" descr="e7d195523061f1c0c30ee18c1b05f65d12b38e2533cb2ccdAE0CC34CB5CBEBFAEC353FED4DECE97C3E379FD1D933F5E4DC18EF8EA6B7A1130D5F6DE9DD2BE4B0A8C9126ACE5083D1F5A9E323B29CCFC7DCBC99A75BF16E0ED76C4152856F94F13175679CFE5117E469831E5713FC1FB6C4D7CB6FF3A6E15EF98A8F47CE4A2526F19865375278DE78" hidden="1">
            <a:extLst>
              <a:ext uri="{FF2B5EF4-FFF2-40B4-BE49-F238E27FC236}">
                <a16:creationId xmlns:a16="http://schemas.microsoft.com/office/drawing/2014/main" id="{4BE1848E-B2C7-4F94-89A8-2A5CC2365863}"/>
              </a:ext>
            </a:extLst>
          </p:cNvPr>
          <p:cNvSpPr txBox="1"/>
          <p:nvPr/>
        </p:nvSpPr>
        <p:spPr>
          <a:xfrm>
            <a:off x="1850231" y="1885950"/>
            <a:ext cx="428625" cy="428625"/>
          </a:xfrm>
          <a:prstGeom prst="rect">
            <a:avLst/>
          </a:prstGeom>
          <a:noFill/>
        </p:spPr>
        <p:txBody>
          <a:bodyPr vert="wordArtVert" rtlCol="0">
            <a:spAutoFit/>
          </a:bodyPr>
          <a:lstStyle/>
          <a:p>
            <a:pPr defTabSz="514350"/>
            <a:r>
              <a:rPr lang="en-US" altLang="zh-CN" sz="100">
                <a:solidFill>
                  <a:prstClr val="black"/>
                </a:solidFill>
                <a:latin typeface="Calibri"/>
                <a:ea typeface="宋体" panose="02010600030101010101" pitchFamily="2" charset="-122"/>
              </a:rPr>
              <a:t>e7d195523061f1c0c30ee18c1b05f65d12b38e2533cb2ccdAE0CC34CB5CBEBFAEC353FED4DECE97C3E379FD1D933F5E4DC18EF8EA6B7A1130D5F6DE9DD2BE4B0A8C9126ACE5083D1F5A9E323B29CCFC7DCBC99A75BF16E0ED76C4152856F94F13175679CFE5117E469831E5713FC1FB6C4D7CB6FF3A6E15EF98A8F47CE4A2526F19865375278DE78</a:t>
            </a:r>
            <a:endParaRPr lang="zh-CN" altLang="en-US" sz="100">
              <a:solidFill>
                <a:prstClr val="black"/>
              </a:solidFill>
              <a:latin typeface="Calibri"/>
              <a:ea typeface="宋体" panose="02010600030101010101" pitchFamily="2" charset="-122"/>
            </a:endParaRPr>
          </a:p>
        </p:txBody>
      </p:sp>
      <p:sp>
        <p:nvSpPr>
          <p:cNvPr id="14" name="矩形 6" descr="e7d195523061f1c0c30ee18c1b05f65d12b38e2533cb2ccdAE0CC34CB5CBEBFAEC353FED4DECE97C3E379FD1D933F5E4DC18EF8EA6B7A1130D5F6DE9DD2BE4B0A8C9126ACE5083D1F5A9E323B29CCFC7DCBC99A75BF16E0ED76C4152856F94F13175679CFE5117E469831E5713FC1FB6C4D7CB6FF3A6E15EF98A8F47CE4A2526F19865375278DE78">
            <a:extLst>
              <a:ext uri="{FF2B5EF4-FFF2-40B4-BE49-F238E27FC236}">
                <a16:creationId xmlns:a16="http://schemas.microsoft.com/office/drawing/2014/main" id="{4EA68D8B-000A-FC4C-8D6A-A832848C9BFF}"/>
              </a:ext>
            </a:extLst>
          </p:cNvPr>
          <p:cNvSpPr/>
          <p:nvPr/>
        </p:nvSpPr>
        <p:spPr>
          <a:xfrm>
            <a:off x="4578232" y="1005576"/>
            <a:ext cx="3442683" cy="483144"/>
          </a:xfrm>
          <a:prstGeom prst="rect">
            <a:avLst/>
          </a:prstGeom>
          <a:solidFill>
            <a:srgbClr val="BC255E"/>
          </a:solidFill>
          <a:ln>
            <a:noFill/>
          </a:ln>
          <a:effectLst>
            <a:outerShdw blurRad="1905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192881" algn="ctr" defTabSz="514350"/>
            <a:r>
              <a:rPr lang="en-US" altLang="zh-CN" sz="1800" spc="127" dirty="0">
                <a:solidFill>
                  <a:prstClr val="white"/>
                </a:solidFill>
                <a:latin typeface="Calibri"/>
                <a:ea typeface="宋体" panose="02010600030101010101" pitchFamily="2" charset="-122"/>
              </a:rPr>
              <a:t>COMITE LABEL</a:t>
            </a:r>
          </a:p>
        </p:txBody>
      </p:sp>
      <p:sp>
        <p:nvSpPr>
          <p:cNvPr id="15" name="矩形 5" descr="e7d195523061f1c0c30ee18c1b05f65d12b38e2533cb2ccdAE0CC34CB5CBEBFAEC353FED4DECE97C3E379FD1D933F5E4DC18EF8EA6B7A1130D5F6DE9DD2BE4B0A8C9126ACE5083D1F5A9E323B29CCFC7DCBC99A75BF16E0ED76C4152856F94F13175679CFE5117E469831E5713FC1FB6C4D7CB6FF3A6E15EF98A8F47CE4A2526F19865375278DE78">
            <a:extLst>
              <a:ext uri="{FF2B5EF4-FFF2-40B4-BE49-F238E27FC236}">
                <a16:creationId xmlns:a16="http://schemas.microsoft.com/office/drawing/2014/main" id="{80D71299-14AF-6641-8008-D66A02DF2961}"/>
              </a:ext>
            </a:extLst>
          </p:cNvPr>
          <p:cNvSpPr/>
          <p:nvPr/>
        </p:nvSpPr>
        <p:spPr>
          <a:xfrm>
            <a:off x="4582999" y="2038140"/>
            <a:ext cx="3442682" cy="461665"/>
          </a:xfrm>
          <a:prstGeom prst="rect">
            <a:avLst/>
          </a:prstGeom>
          <a:ln w="9525">
            <a:solidFill>
              <a:schemeClr val="bg1">
                <a:lumMod val="65000"/>
              </a:schemeClr>
            </a:solidFill>
          </a:ln>
        </p:spPr>
        <p:txBody>
          <a:bodyPr wrap="square">
            <a:spAutoFit/>
          </a:bodyPr>
          <a:lstStyle/>
          <a:p>
            <a:pPr algn="ctr" defTabSz="514350"/>
            <a:r>
              <a:rPr lang="fr-FR" altLang="zh-CN" sz="2400" dirty="0">
                <a:solidFill>
                  <a:schemeClr val="bg1">
                    <a:lumMod val="65000"/>
                  </a:schemeClr>
                </a:solidFill>
                <a:latin typeface="Calibri"/>
                <a:ea typeface="宋体" panose="02010600030101010101" pitchFamily="2" charset="-122"/>
              </a:rPr>
              <a:t>Cultures du </a:t>
            </a:r>
            <a:r>
              <a:rPr lang="fr-FR" altLang="zh-CN" sz="2400" dirty="0" err="1">
                <a:solidFill>
                  <a:schemeClr val="bg1">
                    <a:lumMod val="65000"/>
                  </a:schemeClr>
                </a:solidFill>
                <a:latin typeface="Calibri"/>
                <a:ea typeface="宋体" panose="02010600030101010101" pitchFamily="2" charset="-122"/>
              </a:rPr>
              <a:t>Coeur</a:t>
            </a:r>
            <a:endParaRPr lang="fr-FR" altLang="zh-CN" sz="2400" dirty="0">
              <a:solidFill>
                <a:schemeClr val="bg1">
                  <a:lumMod val="65000"/>
                </a:schemeClr>
              </a:solidFill>
              <a:latin typeface="Calibri"/>
              <a:ea typeface="宋体" panose="02010600030101010101" pitchFamily="2" charset="-122"/>
            </a:endParaRPr>
          </a:p>
        </p:txBody>
      </p:sp>
      <p:sp>
        <p:nvSpPr>
          <p:cNvPr id="2" name="Espace réservé de la date 1">
            <a:extLst>
              <a:ext uri="{FF2B5EF4-FFF2-40B4-BE49-F238E27FC236}">
                <a16:creationId xmlns:a16="http://schemas.microsoft.com/office/drawing/2014/main" id="{5A6A3BCB-26FF-41E8-BC9C-EFE484469FA9}"/>
              </a:ext>
            </a:extLst>
          </p:cNvPr>
          <p:cNvSpPr>
            <a:spLocks noGrp="1"/>
          </p:cNvSpPr>
          <p:nvPr>
            <p:ph type="dt" sz="half" idx="10"/>
          </p:nvPr>
        </p:nvSpPr>
        <p:spPr/>
        <p:txBody>
          <a:bodyPr/>
          <a:lstStyle/>
          <a:p>
            <a:pPr defTabSz="514350"/>
            <a:r>
              <a:rPr lang="fr-FR">
                <a:solidFill>
                  <a:prstClr val="black">
                    <a:tint val="75000"/>
                  </a:prstClr>
                </a:solidFill>
                <a:latin typeface="Calibri"/>
              </a:rPr>
              <a:t>Institut IDEAS</a:t>
            </a:r>
            <a:endParaRPr lang="fr-BE">
              <a:solidFill>
                <a:prstClr val="black">
                  <a:tint val="75000"/>
                </a:prstClr>
              </a:solidFill>
              <a:latin typeface="Calibri"/>
            </a:endParaRPr>
          </a:p>
        </p:txBody>
      </p:sp>
      <p:sp>
        <p:nvSpPr>
          <p:cNvPr id="4" name="Espace réservé du numéro de diapositive 3">
            <a:extLst>
              <a:ext uri="{FF2B5EF4-FFF2-40B4-BE49-F238E27FC236}">
                <a16:creationId xmlns:a16="http://schemas.microsoft.com/office/drawing/2014/main" id="{B484FD60-D9AE-4A52-99E4-F9D11685999C}"/>
              </a:ext>
            </a:extLst>
          </p:cNvPr>
          <p:cNvSpPr>
            <a:spLocks noGrp="1"/>
          </p:cNvSpPr>
          <p:nvPr>
            <p:ph type="sldNum" sz="quarter" idx="12"/>
          </p:nvPr>
        </p:nvSpPr>
        <p:spPr/>
        <p:txBody>
          <a:bodyPr/>
          <a:lstStyle/>
          <a:p>
            <a:pPr defTabSz="514350"/>
            <a:fld id="{CF4668DC-857F-487D-BFFA-8C0CA5037977}" type="slidenum">
              <a:rPr lang="fr-BE">
                <a:solidFill>
                  <a:prstClr val="black">
                    <a:tint val="75000"/>
                  </a:prstClr>
                </a:solidFill>
                <a:latin typeface="Calibri"/>
              </a:rPr>
              <a:pPr defTabSz="514350"/>
              <a:t>18</a:t>
            </a:fld>
            <a:endParaRPr lang="fr-BE">
              <a:solidFill>
                <a:prstClr val="black">
                  <a:tint val="75000"/>
                </a:prstClr>
              </a:solidFill>
              <a:latin typeface="Calibri"/>
            </a:endParaRPr>
          </a:p>
        </p:txBody>
      </p:sp>
      <p:sp>
        <p:nvSpPr>
          <p:cNvPr id="16" name="矩形 5" descr="e7d195523061f1c0c30ee18c1b05f65d12b38e2533cb2ccdAE0CC34CB5CBEBFAEC353FED4DECE97C3E379FD1D933F5E4DC18EF8EA6B7A1130D5F6DE9DD2BE4B0A8C9126ACE5083D1F5A9E323B29CCFC7DCBC99A75BF16E0ED76C4152856F94F13175679CFE5117E469831E5713FC1FB6C4D7CB6FF3A6E15EF98A8F47CE4A2526F19865375278DE78">
            <a:extLst>
              <a:ext uri="{FF2B5EF4-FFF2-40B4-BE49-F238E27FC236}">
                <a16:creationId xmlns:a16="http://schemas.microsoft.com/office/drawing/2014/main" id="{334D11E2-ACE6-46F0-914A-44B288A9CCEC}"/>
              </a:ext>
            </a:extLst>
          </p:cNvPr>
          <p:cNvSpPr/>
          <p:nvPr/>
        </p:nvSpPr>
        <p:spPr>
          <a:xfrm>
            <a:off x="791580" y="4043410"/>
            <a:ext cx="2575647" cy="323165"/>
          </a:xfrm>
          <a:prstGeom prst="rect">
            <a:avLst/>
          </a:prstGeom>
        </p:spPr>
        <p:txBody>
          <a:bodyPr wrap="square">
            <a:spAutoFit/>
          </a:bodyPr>
          <a:lstStyle/>
          <a:p>
            <a:pPr defTabSz="514350"/>
            <a:r>
              <a:rPr lang="fr-FR" altLang="zh-CN" sz="1500" dirty="0">
                <a:solidFill>
                  <a:prstClr val="white">
                    <a:lumMod val="50000"/>
                  </a:prstClr>
                </a:solidFill>
                <a:latin typeface="Calibri"/>
                <a:ea typeface="宋体" panose="02010600030101010101" pitchFamily="2" charset="-122"/>
              </a:rPr>
              <a:t>Date :   Avril 2021</a:t>
            </a:r>
          </a:p>
        </p:txBody>
      </p:sp>
      <p:pic>
        <p:nvPicPr>
          <p:cNvPr id="5" name="Image 4">
            <a:extLst>
              <a:ext uri="{FF2B5EF4-FFF2-40B4-BE49-F238E27FC236}">
                <a16:creationId xmlns:a16="http://schemas.microsoft.com/office/drawing/2014/main" id="{C97718CB-A394-4DF1-94AE-55A1F8E21594}"/>
              </a:ext>
            </a:extLst>
          </p:cNvPr>
          <p:cNvPicPr>
            <a:picLocks noChangeAspect="1"/>
          </p:cNvPicPr>
          <p:nvPr/>
        </p:nvPicPr>
        <p:blipFill>
          <a:blip r:embed="rId2"/>
          <a:stretch>
            <a:fillRect/>
          </a:stretch>
        </p:blipFill>
        <p:spPr>
          <a:xfrm rot="20345941">
            <a:off x="554509" y="1060369"/>
            <a:ext cx="3049788" cy="2624555"/>
          </a:xfrm>
          <a:prstGeom prst="rect">
            <a:avLst/>
          </a:prstGeom>
        </p:spPr>
      </p:pic>
    </p:spTree>
    <p:extLst>
      <p:ext uri="{BB962C8B-B14F-4D97-AF65-F5344CB8AC3E}">
        <p14:creationId xmlns:p14="http://schemas.microsoft.com/office/powerpoint/2010/main" val="18285462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83EC5613-0774-4FD7-AB61-5ACDCE975106}"/>
              </a:ext>
            </a:extLst>
          </p:cNvPr>
          <p:cNvSpPr>
            <a:spLocks noGrp="1"/>
          </p:cNvSpPr>
          <p:nvPr>
            <p:ph type="dt" sz="half" idx="10"/>
          </p:nvPr>
        </p:nvSpPr>
        <p:spPr/>
        <p:txBody>
          <a:bodyPr/>
          <a:lstStyle/>
          <a:p>
            <a:endParaRPr lang="fr-BE" dirty="0"/>
          </a:p>
        </p:txBody>
      </p:sp>
      <p:sp>
        <p:nvSpPr>
          <p:cNvPr id="4" name="Espace réservé du numéro de diapositive 3">
            <a:extLst>
              <a:ext uri="{FF2B5EF4-FFF2-40B4-BE49-F238E27FC236}">
                <a16:creationId xmlns:a16="http://schemas.microsoft.com/office/drawing/2014/main" id="{17783B7C-B356-48D2-9BAB-27EB883088B9}"/>
              </a:ext>
            </a:extLst>
          </p:cNvPr>
          <p:cNvSpPr>
            <a:spLocks noGrp="1"/>
          </p:cNvSpPr>
          <p:nvPr>
            <p:ph type="sldNum" sz="quarter" idx="12"/>
          </p:nvPr>
        </p:nvSpPr>
        <p:spPr/>
        <p:txBody>
          <a:bodyPr/>
          <a:lstStyle/>
          <a:p>
            <a:fld id="{CF4668DC-857F-487D-BFFA-8C0CA5037977}" type="slidenum">
              <a:rPr lang="fr-BE" smtClean="0"/>
              <a:pPr/>
              <a:t>19</a:t>
            </a:fld>
            <a:endParaRPr lang="fr-BE"/>
          </a:p>
        </p:txBody>
      </p:sp>
      <p:sp>
        <p:nvSpPr>
          <p:cNvPr id="9" name="矩形 12" descr="e7d195523061f1c0c30ee18c1b05f65d12b38e2533cb2ccdAE0CC34CB5CBEBFAEC353FED4DECE97C3E379FD1D933F5E4DC18EF8EA6B7A1130D5F6DE9DD2BE4B0A8C9126ACE5083D1F5A9E323B29CCFC7DCBC99A75BF16E0ED76C4152856F94F13175679CFE5117E469831E5713FC1FB6C4D7CB6FF3A6E15EF98A8F47CE4A2526F19865375278DE78">
            <a:extLst>
              <a:ext uri="{FF2B5EF4-FFF2-40B4-BE49-F238E27FC236}">
                <a16:creationId xmlns:a16="http://schemas.microsoft.com/office/drawing/2014/main" id="{9849CDAB-74F6-4A18-A24A-5249C0B0B3D1}"/>
              </a:ext>
            </a:extLst>
          </p:cNvPr>
          <p:cNvSpPr/>
          <p:nvPr/>
        </p:nvSpPr>
        <p:spPr>
          <a:xfrm>
            <a:off x="1546293" y="102394"/>
            <a:ext cx="6588732" cy="646331"/>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fr-FR" sz="2400" b="1" dirty="0">
                <a:solidFill>
                  <a:srgbClr val="C00000"/>
                </a:solidFill>
                <a:latin typeface="Arial" panose="020B0604020202020204" pitchFamily="34" charset="0"/>
                <a:cs typeface="Arial" panose="020B0604020202020204" pitchFamily="34" charset="0"/>
                <a:sym typeface="Calibri"/>
              </a:rPr>
              <a:t>Situation fin de Diagnostic</a:t>
            </a:r>
          </a:p>
        </p:txBody>
      </p:sp>
      <p:cxnSp>
        <p:nvCxnSpPr>
          <p:cNvPr id="10" name="直接连接符 13" descr="e7d195523061f1c0c30ee18c1b05f65d12b38e2533cb2ccdAE0CC34CB5CBEBFAEC353FED4DECE97C3E379FD1D933F5E4DC18EF8EA6B7A1130D5F6DE9DD2BE4B0A8C9126ACE5083D1F5A9E323B29CCFC7DCBC99A75BF16E0ED76C4152856F94F13175679CFE5117E469831E5713FC1FB6C4D7CB6FF3A6E15EF98A8F47CE4A2526F19865375278DE78">
            <a:extLst>
              <a:ext uri="{FF2B5EF4-FFF2-40B4-BE49-F238E27FC236}">
                <a16:creationId xmlns:a16="http://schemas.microsoft.com/office/drawing/2014/main" id="{8CCA14A0-B9D8-411F-93AA-4497C2537F6C}"/>
              </a:ext>
            </a:extLst>
          </p:cNvPr>
          <p:cNvCxnSpPr/>
          <p:nvPr/>
        </p:nvCxnSpPr>
        <p:spPr>
          <a:xfrm rot="16200000" flipH="1">
            <a:off x="1871730" y="387209"/>
            <a:ext cx="0" cy="540000"/>
          </a:xfrm>
          <a:prstGeom prst="line">
            <a:avLst/>
          </a:prstGeom>
          <a:ln w="28575" cap="rnd">
            <a:solidFill>
              <a:srgbClr val="D02768"/>
            </a:solidFill>
          </a:ln>
        </p:spPr>
        <p:style>
          <a:lnRef idx="1">
            <a:schemeClr val="accent1"/>
          </a:lnRef>
          <a:fillRef idx="0">
            <a:schemeClr val="accent1"/>
          </a:fillRef>
          <a:effectRef idx="0">
            <a:schemeClr val="accent1"/>
          </a:effectRef>
          <a:fontRef idx="minor">
            <a:schemeClr val="tx1"/>
          </a:fontRef>
        </p:style>
      </p:cxnSp>
      <p:pic>
        <p:nvPicPr>
          <p:cNvPr id="5" name="Image 4">
            <a:extLst>
              <a:ext uri="{FF2B5EF4-FFF2-40B4-BE49-F238E27FC236}">
                <a16:creationId xmlns:a16="http://schemas.microsoft.com/office/drawing/2014/main" id="{183CDD8C-EFDB-4382-9C99-A4F7B363D439}"/>
              </a:ext>
            </a:extLst>
          </p:cNvPr>
          <p:cNvPicPr>
            <a:picLocks noChangeAspect="1"/>
          </p:cNvPicPr>
          <p:nvPr/>
        </p:nvPicPr>
        <p:blipFill>
          <a:blip r:embed="rId2"/>
          <a:stretch>
            <a:fillRect/>
          </a:stretch>
        </p:blipFill>
        <p:spPr>
          <a:xfrm>
            <a:off x="1178263" y="944801"/>
            <a:ext cx="5884526" cy="3843692"/>
          </a:xfrm>
          <a:prstGeom prst="rect">
            <a:avLst/>
          </a:prstGeom>
        </p:spPr>
      </p:pic>
    </p:spTree>
    <p:extLst>
      <p:ext uri="{BB962C8B-B14F-4D97-AF65-F5344CB8AC3E}">
        <p14:creationId xmlns:p14="http://schemas.microsoft.com/office/powerpoint/2010/main" val="1669943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91" name="Google Shape;291;p14"/>
          <p:cNvSpPr txBox="1">
            <a:spLocks noGrp="1"/>
          </p:cNvSpPr>
          <p:nvPr>
            <p:ph type="sldNum" idx="12"/>
          </p:nvPr>
        </p:nvSpPr>
        <p:spPr>
          <a:xfrm>
            <a:off x="8481683" y="4663217"/>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800"/>
              <a:buNone/>
            </a:pPr>
            <a:fld id="{00000000-1234-1234-1234-123412341234}" type="slidenum">
              <a:rPr lang="fr"/>
              <a:t>2</a:t>
            </a:fld>
            <a:endParaRPr/>
          </a:p>
        </p:txBody>
      </p:sp>
      <p:sp>
        <p:nvSpPr>
          <p:cNvPr id="292" name="Google Shape;292;p14"/>
          <p:cNvSpPr txBox="1"/>
          <p:nvPr/>
        </p:nvSpPr>
        <p:spPr>
          <a:xfrm>
            <a:off x="226275" y="236600"/>
            <a:ext cx="3498300" cy="1287300"/>
          </a:xfrm>
          <a:prstGeom prst="rect">
            <a:avLst/>
          </a:prstGeom>
          <a:noFill/>
          <a:ln>
            <a:noFill/>
          </a:ln>
        </p:spPr>
        <p:txBody>
          <a:bodyPr spcFirstLastPara="1" wrap="square" lIns="91425" tIns="91425" rIns="91425" bIns="91425" anchor="t" anchorCtr="0">
            <a:normAutofit lnSpcReduction="10000"/>
          </a:bodyPr>
          <a:lstStyle/>
          <a:p>
            <a:pPr marL="0" lvl="0" indent="0" algn="l" rtl="0">
              <a:spcBef>
                <a:spcPts val="0"/>
              </a:spcBef>
              <a:spcAft>
                <a:spcPts val="0"/>
              </a:spcAft>
              <a:buNone/>
            </a:pPr>
            <a:r>
              <a:rPr lang="fr" sz="2000" b="1" dirty="0">
                <a:solidFill>
                  <a:srgbClr val="F37958"/>
                </a:solidFill>
                <a:latin typeface="Tahoma"/>
                <a:ea typeface="Tahoma"/>
                <a:cs typeface="Tahoma"/>
                <a:sym typeface="Tahoma"/>
              </a:rPr>
              <a:t>CULTURES DU COEUR, </a:t>
            </a:r>
            <a:endParaRPr sz="2000" b="1" dirty="0">
              <a:solidFill>
                <a:srgbClr val="F37958"/>
              </a:solidFill>
              <a:latin typeface="Tahoma"/>
              <a:ea typeface="Tahoma"/>
              <a:cs typeface="Tahoma"/>
              <a:sym typeface="Tahoma"/>
            </a:endParaRPr>
          </a:p>
          <a:p>
            <a:pPr marL="0" lvl="0" indent="0" algn="l" rtl="0">
              <a:spcBef>
                <a:spcPts val="0"/>
              </a:spcBef>
              <a:spcAft>
                <a:spcPts val="0"/>
              </a:spcAft>
              <a:buNone/>
            </a:pPr>
            <a:r>
              <a:rPr lang="fr" sz="2000" b="1" dirty="0">
                <a:solidFill>
                  <a:srgbClr val="F37958"/>
                </a:solidFill>
                <a:latin typeface="Tahoma"/>
                <a:ea typeface="Tahoma"/>
                <a:cs typeface="Tahoma"/>
                <a:sym typeface="Tahoma"/>
              </a:rPr>
              <a:t>L’INSERTION PAR LA CULTURE, LE SPORT ET LES LOISIRS  EN FRANCE</a:t>
            </a:r>
            <a:endParaRPr sz="2300" b="1" dirty="0">
              <a:solidFill>
                <a:srgbClr val="F37958"/>
              </a:solidFill>
              <a:latin typeface="Tahoma"/>
              <a:ea typeface="Tahoma"/>
              <a:cs typeface="Tahoma"/>
              <a:sym typeface="Tahoma"/>
            </a:endParaRPr>
          </a:p>
        </p:txBody>
      </p:sp>
      <p:sp>
        <p:nvSpPr>
          <p:cNvPr id="293" name="Google Shape;293;p14"/>
          <p:cNvSpPr txBox="1"/>
          <p:nvPr/>
        </p:nvSpPr>
        <p:spPr>
          <a:xfrm>
            <a:off x="4658075" y="1493898"/>
            <a:ext cx="1938600" cy="587700"/>
          </a:xfrm>
          <a:prstGeom prst="rect">
            <a:avLst/>
          </a:prstGeom>
          <a:noFill/>
          <a:ln>
            <a:noFill/>
          </a:ln>
        </p:spPr>
        <p:txBody>
          <a:bodyPr spcFirstLastPara="1" wrap="square" lIns="91425" tIns="91425" rIns="91425" bIns="91425" anchor="t" anchorCtr="0">
            <a:normAutofit/>
          </a:bodyPr>
          <a:lstStyle/>
          <a:p>
            <a:pPr marL="0" lvl="0" indent="0" algn="ctr" rtl="0">
              <a:spcBef>
                <a:spcPts val="0"/>
              </a:spcBef>
              <a:spcAft>
                <a:spcPts val="0"/>
              </a:spcAft>
              <a:buNone/>
            </a:pPr>
            <a:r>
              <a:rPr lang="fr" b="1">
                <a:solidFill>
                  <a:srgbClr val="FFFFFF"/>
                </a:solidFill>
                <a:latin typeface="Trebuchet MS"/>
                <a:ea typeface="Trebuchet MS"/>
                <a:cs typeface="Trebuchet MS"/>
                <a:sym typeface="Trebuchet MS"/>
              </a:rPr>
              <a:t>Une</a:t>
            </a:r>
            <a:r>
              <a:rPr lang="fr" sz="2400" b="1">
                <a:solidFill>
                  <a:srgbClr val="F37958"/>
                </a:solidFill>
                <a:latin typeface="Tahoma"/>
                <a:ea typeface="Tahoma"/>
                <a:cs typeface="Tahoma"/>
                <a:sym typeface="Tahoma"/>
              </a:rPr>
              <a:t> </a:t>
            </a:r>
            <a:r>
              <a:rPr lang="fr" b="1">
                <a:solidFill>
                  <a:srgbClr val="FFFFFF"/>
                </a:solidFill>
                <a:latin typeface="Trebuchet MS"/>
                <a:ea typeface="Trebuchet MS"/>
                <a:cs typeface="Trebuchet MS"/>
                <a:sym typeface="Trebuchet MS"/>
              </a:rPr>
              <a:t>vision</a:t>
            </a:r>
            <a:endParaRPr sz="2400" b="1">
              <a:solidFill>
                <a:srgbClr val="F37958"/>
              </a:solidFill>
              <a:latin typeface="Tahoma"/>
              <a:ea typeface="Tahoma"/>
              <a:cs typeface="Tahoma"/>
              <a:sym typeface="Tahoma"/>
            </a:endParaRPr>
          </a:p>
        </p:txBody>
      </p:sp>
      <p:sp>
        <p:nvSpPr>
          <p:cNvPr id="294" name="Google Shape;294;p14"/>
          <p:cNvSpPr txBox="1"/>
          <p:nvPr/>
        </p:nvSpPr>
        <p:spPr>
          <a:xfrm>
            <a:off x="7015713" y="1493923"/>
            <a:ext cx="1938600" cy="587700"/>
          </a:xfrm>
          <a:prstGeom prst="rect">
            <a:avLst/>
          </a:prstGeom>
          <a:noFill/>
          <a:ln>
            <a:noFill/>
          </a:ln>
        </p:spPr>
        <p:txBody>
          <a:bodyPr spcFirstLastPara="1" wrap="square" lIns="91425" tIns="91425" rIns="91425" bIns="91425" anchor="ctr" anchorCtr="0">
            <a:normAutofit/>
          </a:bodyPr>
          <a:lstStyle/>
          <a:p>
            <a:pPr marL="0" lvl="0" indent="0" algn="ctr" rtl="0">
              <a:spcBef>
                <a:spcPts val="0"/>
              </a:spcBef>
              <a:spcAft>
                <a:spcPts val="0"/>
              </a:spcAft>
              <a:buNone/>
            </a:pPr>
            <a:r>
              <a:rPr lang="fr" b="1">
                <a:solidFill>
                  <a:srgbClr val="FFFFFF"/>
                </a:solidFill>
                <a:latin typeface="Trebuchet MS"/>
                <a:ea typeface="Trebuchet MS"/>
                <a:cs typeface="Trebuchet MS"/>
                <a:sym typeface="Trebuchet MS"/>
              </a:rPr>
              <a:t>Des valeurs</a:t>
            </a:r>
            <a:endParaRPr b="1">
              <a:solidFill>
                <a:srgbClr val="FFFFFF"/>
              </a:solidFill>
              <a:latin typeface="Trebuchet MS"/>
              <a:ea typeface="Trebuchet MS"/>
              <a:cs typeface="Trebuchet MS"/>
              <a:sym typeface="Trebuchet MS"/>
            </a:endParaRPr>
          </a:p>
        </p:txBody>
      </p:sp>
      <p:sp>
        <p:nvSpPr>
          <p:cNvPr id="295" name="Google Shape;295;p14"/>
          <p:cNvSpPr txBox="1"/>
          <p:nvPr/>
        </p:nvSpPr>
        <p:spPr>
          <a:xfrm>
            <a:off x="2483425" y="1493910"/>
            <a:ext cx="1938600" cy="587700"/>
          </a:xfrm>
          <a:prstGeom prst="rect">
            <a:avLst/>
          </a:prstGeom>
          <a:noFill/>
          <a:ln>
            <a:noFill/>
          </a:ln>
        </p:spPr>
        <p:txBody>
          <a:bodyPr spcFirstLastPara="1" wrap="square" lIns="91425" tIns="91425" rIns="91425" bIns="91425" anchor="ctr" anchorCtr="0">
            <a:normAutofit/>
          </a:bodyPr>
          <a:lstStyle/>
          <a:p>
            <a:pPr marL="0" lvl="0" indent="0" algn="ctr" rtl="0">
              <a:spcBef>
                <a:spcPts val="0"/>
              </a:spcBef>
              <a:spcAft>
                <a:spcPts val="0"/>
              </a:spcAft>
              <a:buNone/>
            </a:pPr>
            <a:r>
              <a:rPr lang="fr" b="1">
                <a:solidFill>
                  <a:srgbClr val="FFFFFF"/>
                </a:solidFill>
                <a:latin typeface="Trebuchet MS"/>
                <a:ea typeface="Trebuchet MS"/>
                <a:cs typeface="Trebuchet MS"/>
                <a:sym typeface="Trebuchet MS"/>
              </a:rPr>
              <a:t>Une conviction</a:t>
            </a:r>
            <a:endParaRPr b="1">
              <a:solidFill>
                <a:srgbClr val="FFFFFF"/>
              </a:solidFill>
              <a:latin typeface="Trebuchet MS"/>
              <a:ea typeface="Trebuchet MS"/>
              <a:cs typeface="Trebuchet MS"/>
              <a:sym typeface="Trebuchet MS"/>
            </a:endParaRPr>
          </a:p>
        </p:txBody>
      </p:sp>
      <p:sp>
        <p:nvSpPr>
          <p:cNvPr id="296" name="Google Shape;296;p14"/>
          <p:cNvSpPr txBox="1"/>
          <p:nvPr/>
        </p:nvSpPr>
        <p:spPr>
          <a:xfrm>
            <a:off x="419775" y="1493923"/>
            <a:ext cx="1938600" cy="587700"/>
          </a:xfrm>
          <a:prstGeom prst="rect">
            <a:avLst/>
          </a:prstGeom>
          <a:noFill/>
          <a:ln>
            <a:noFill/>
          </a:ln>
        </p:spPr>
        <p:txBody>
          <a:bodyPr spcFirstLastPara="1" wrap="square" lIns="91425" tIns="91425" rIns="91425" bIns="91425" anchor="ctr" anchorCtr="0">
            <a:normAutofit/>
          </a:bodyPr>
          <a:lstStyle/>
          <a:p>
            <a:pPr marL="0" lvl="0" indent="0" algn="ctr" rtl="0">
              <a:spcBef>
                <a:spcPts val="0"/>
              </a:spcBef>
              <a:spcAft>
                <a:spcPts val="0"/>
              </a:spcAft>
              <a:buNone/>
            </a:pPr>
            <a:r>
              <a:rPr lang="fr" b="1" dirty="0">
                <a:solidFill>
                  <a:srgbClr val="FFFFFF"/>
                </a:solidFill>
                <a:latin typeface="Trebuchet MS"/>
                <a:ea typeface="Trebuchet MS"/>
                <a:cs typeface="Trebuchet MS"/>
                <a:sym typeface="Trebuchet MS"/>
              </a:rPr>
              <a:t>Un enjeu</a:t>
            </a:r>
            <a:endParaRPr b="1" dirty="0">
              <a:solidFill>
                <a:srgbClr val="FFFFFF"/>
              </a:solidFill>
              <a:latin typeface="Trebuchet MS"/>
              <a:ea typeface="Trebuchet MS"/>
              <a:cs typeface="Trebuchet MS"/>
              <a:sym typeface="Trebuchet MS"/>
            </a:endParaRPr>
          </a:p>
        </p:txBody>
      </p:sp>
      <p:sp>
        <p:nvSpPr>
          <p:cNvPr id="297" name="Google Shape;297;p14"/>
          <p:cNvSpPr txBox="1"/>
          <p:nvPr/>
        </p:nvSpPr>
        <p:spPr>
          <a:xfrm>
            <a:off x="530175" y="2377700"/>
            <a:ext cx="1717800" cy="2200500"/>
          </a:xfrm>
          <a:prstGeom prst="rect">
            <a:avLst/>
          </a:prstGeom>
          <a:noFill/>
          <a:ln>
            <a:noFill/>
          </a:ln>
        </p:spPr>
        <p:txBody>
          <a:bodyPr spcFirstLastPara="1" wrap="square" lIns="91425" tIns="91425" rIns="91425" bIns="91425" anchor="t" anchorCtr="0">
            <a:normAutofit/>
          </a:bodyPr>
          <a:lstStyle/>
          <a:p>
            <a:pPr marL="0" lvl="0" indent="0" algn="l" rtl="0">
              <a:spcBef>
                <a:spcPts val="0"/>
              </a:spcBef>
              <a:spcAft>
                <a:spcPts val="0"/>
              </a:spcAft>
              <a:buNone/>
            </a:pPr>
            <a:r>
              <a:rPr lang="fr" sz="1150" dirty="0">
                <a:solidFill>
                  <a:srgbClr val="636262"/>
                </a:solidFill>
                <a:latin typeface="Trebuchet MS"/>
                <a:ea typeface="Trebuchet MS"/>
                <a:cs typeface="Trebuchet MS"/>
                <a:sym typeface="Trebuchet MS"/>
              </a:rPr>
              <a:t>L’accès à la culture, au sport et aux loisirs, un droit et un besoin fondamental</a:t>
            </a:r>
            <a:endParaRPr sz="1150" b="1" dirty="0">
              <a:solidFill>
                <a:srgbClr val="636262"/>
              </a:solidFill>
              <a:latin typeface="Trebuchet MS"/>
              <a:ea typeface="Trebuchet MS"/>
              <a:cs typeface="Trebuchet MS"/>
              <a:sym typeface="Trebuchet MS"/>
            </a:endParaRPr>
          </a:p>
          <a:p>
            <a:pPr marL="0" lvl="0" indent="0" algn="l" rtl="0">
              <a:lnSpc>
                <a:spcPct val="115000"/>
              </a:lnSpc>
              <a:spcBef>
                <a:spcPts val="600"/>
              </a:spcBef>
              <a:spcAft>
                <a:spcPts val="0"/>
              </a:spcAft>
              <a:buNone/>
            </a:pPr>
            <a:endParaRPr sz="1150" i="1" dirty="0">
              <a:solidFill>
                <a:srgbClr val="636262"/>
              </a:solidFill>
              <a:latin typeface="Trebuchet MS"/>
              <a:ea typeface="Trebuchet MS"/>
              <a:cs typeface="Trebuchet MS"/>
              <a:sym typeface="Trebuchet MS"/>
            </a:endParaRPr>
          </a:p>
          <a:p>
            <a:pPr marL="0" lvl="0" indent="0" algn="ctr" rtl="0">
              <a:lnSpc>
                <a:spcPct val="115000"/>
              </a:lnSpc>
              <a:spcBef>
                <a:spcPts val="600"/>
              </a:spcBef>
              <a:spcAft>
                <a:spcPts val="600"/>
              </a:spcAft>
              <a:buNone/>
            </a:pPr>
            <a:r>
              <a:rPr lang="fr" sz="900" i="1" dirty="0">
                <a:solidFill>
                  <a:srgbClr val="636262"/>
                </a:solidFill>
                <a:latin typeface="Trebuchet MS"/>
                <a:ea typeface="Trebuchet MS"/>
                <a:cs typeface="Trebuchet MS"/>
                <a:sym typeface="Trebuchet MS"/>
              </a:rPr>
              <a:t>Article 27 de la Déclaration Universelle des Droits de l’Homme des Nations Unies</a:t>
            </a:r>
            <a:endParaRPr sz="1000" dirty="0">
              <a:solidFill>
                <a:srgbClr val="595959"/>
              </a:solidFill>
              <a:latin typeface="Trebuchet MS"/>
              <a:ea typeface="Trebuchet MS"/>
              <a:cs typeface="Trebuchet MS"/>
              <a:sym typeface="Trebuchet MS"/>
            </a:endParaRPr>
          </a:p>
        </p:txBody>
      </p:sp>
      <p:sp>
        <p:nvSpPr>
          <p:cNvPr id="298" name="Google Shape;298;p14"/>
          <p:cNvSpPr txBox="1"/>
          <p:nvPr/>
        </p:nvSpPr>
        <p:spPr>
          <a:xfrm>
            <a:off x="2650300" y="2377700"/>
            <a:ext cx="1717800" cy="2200500"/>
          </a:xfrm>
          <a:prstGeom prst="rect">
            <a:avLst/>
          </a:prstGeom>
          <a:noFill/>
          <a:ln>
            <a:noFill/>
          </a:ln>
        </p:spPr>
        <p:txBody>
          <a:bodyPr spcFirstLastPara="1" wrap="square" lIns="91425" tIns="91425" rIns="91425" bIns="91425" anchor="t" anchorCtr="0">
            <a:normAutofit fontScale="92500" lnSpcReduction="20000"/>
          </a:bodyPr>
          <a:lstStyle/>
          <a:p>
            <a:pPr marL="0" lvl="0" indent="0" algn="l" rtl="0">
              <a:spcBef>
                <a:spcPts val="0"/>
              </a:spcBef>
              <a:spcAft>
                <a:spcPts val="0"/>
              </a:spcAft>
              <a:buNone/>
            </a:pPr>
            <a:r>
              <a:rPr lang="fr" sz="1150">
                <a:solidFill>
                  <a:srgbClr val="636262"/>
                </a:solidFill>
                <a:latin typeface="Trebuchet MS"/>
                <a:ea typeface="Trebuchet MS"/>
                <a:cs typeface="Trebuchet MS"/>
                <a:sym typeface="Trebuchet MS"/>
              </a:rPr>
              <a:t>L'accès à la culture, au sport et aux loisirs est un </a:t>
            </a:r>
            <a:r>
              <a:rPr lang="fr" sz="1150" b="1">
                <a:solidFill>
                  <a:srgbClr val="F37958"/>
                </a:solidFill>
                <a:latin typeface="Trebuchet MS"/>
                <a:ea typeface="Trebuchet MS"/>
                <a:cs typeface="Trebuchet MS"/>
                <a:sym typeface="Trebuchet MS"/>
              </a:rPr>
              <a:t>levier d'émancipation</a:t>
            </a:r>
            <a:r>
              <a:rPr lang="fr" sz="1150">
                <a:solidFill>
                  <a:srgbClr val="636262"/>
                </a:solidFill>
                <a:latin typeface="Trebuchet MS"/>
                <a:ea typeface="Trebuchet MS"/>
                <a:cs typeface="Trebuchet MS"/>
                <a:sym typeface="Trebuchet MS"/>
              </a:rPr>
              <a:t>, de socialisation et de bien être.</a:t>
            </a:r>
            <a:endParaRPr sz="1150">
              <a:solidFill>
                <a:srgbClr val="636262"/>
              </a:solidFill>
              <a:latin typeface="Trebuchet MS"/>
              <a:ea typeface="Trebuchet MS"/>
              <a:cs typeface="Trebuchet MS"/>
              <a:sym typeface="Trebuchet MS"/>
            </a:endParaRPr>
          </a:p>
          <a:p>
            <a:pPr marL="0" lvl="0" indent="0" algn="l" rtl="0">
              <a:spcBef>
                <a:spcPts val="600"/>
              </a:spcBef>
              <a:spcAft>
                <a:spcPts val="600"/>
              </a:spcAft>
              <a:buNone/>
            </a:pPr>
            <a:r>
              <a:rPr lang="fr" sz="1150">
                <a:solidFill>
                  <a:srgbClr val="636262"/>
                </a:solidFill>
                <a:latin typeface="Trebuchet MS"/>
                <a:ea typeface="Trebuchet MS"/>
                <a:cs typeface="Trebuchet MS"/>
                <a:sym typeface="Trebuchet MS"/>
              </a:rPr>
              <a:t>La majorité des personnes en situation de précarité</a:t>
            </a:r>
            <a:r>
              <a:rPr lang="fr" sz="1150" b="1">
                <a:solidFill>
                  <a:srgbClr val="F37958"/>
                </a:solidFill>
                <a:latin typeface="Trebuchet MS"/>
                <a:ea typeface="Trebuchet MS"/>
                <a:cs typeface="Trebuchet MS"/>
                <a:sym typeface="Trebuchet MS"/>
              </a:rPr>
              <a:t> n'a pas accès aux lieux</a:t>
            </a:r>
            <a:r>
              <a:rPr lang="fr" sz="1150" b="1">
                <a:solidFill>
                  <a:srgbClr val="636262"/>
                </a:solidFill>
                <a:latin typeface="Trebuchet MS"/>
                <a:ea typeface="Trebuchet MS"/>
                <a:cs typeface="Trebuchet MS"/>
                <a:sym typeface="Trebuchet MS"/>
              </a:rPr>
              <a:t> </a:t>
            </a:r>
            <a:r>
              <a:rPr lang="fr" sz="1150">
                <a:solidFill>
                  <a:srgbClr val="636262"/>
                </a:solidFill>
                <a:latin typeface="Trebuchet MS"/>
                <a:ea typeface="Trebuchet MS"/>
                <a:cs typeface="Trebuchet MS"/>
                <a:sym typeface="Trebuchet MS"/>
              </a:rPr>
              <a:t>et offres pour des raisons économiques ou de barrières symboliques.</a:t>
            </a:r>
            <a:endParaRPr sz="1300">
              <a:solidFill>
                <a:srgbClr val="595959"/>
              </a:solidFill>
              <a:latin typeface="Trebuchet MS"/>
              <a:ea typeface="Trebuchet MS"/>
              <a:cs typeface="Trebuchet MS"/>
              <a:sym typeface="Trebuchet MS"/>
            </a:endParaRPr>
          </a:p>
        </p:txBody>
      </p:sp>
      <p:sp>
        <p:nvSpPr>
          <p:cNvPr id="299" name="Google Shape;299;p14"/>
          <p:cNvSpPr txBox="1"/>
          <p:nvPr/>
        </p:nvSpPr>
        <p:spPr>
          <a:xfrm>
            <a:off x="4768475" y="2377700"/>
            <a:ext cx="1717800" cy="2200500"/>
          </a:xfrm>
          <a:prstGeom prst="rect">
            <a:avLst/>
          </a:prstGeom>
          <a:noFill/>
          <a:ln>
            <a:noFill/>
          </a:ln>
        </p:spPr>
        <p:txBody>
          <a:bodyPr spcFirstLastPara="1" wrap="square" lIns="91425" tIns="91425" rIns="91425" bIns="91425" anchor="t" anchorCtr="0">
            <a:normAutofit lnSpcReduction="10000"/>
          </a:bodyPr>
          <a:lstStyle/>
          <a:p>
            <a:pPr marL="0" lvl="0" indent="0" algn="l" rtl="0">
              <a:spcBef>
                <a:spcPts val="0"/>
              </a:spcBef>
              <a:spcAft>
                <a:spcPts val="600"/>
              </a:spcAft>
              <a:buNone/>
            </a:pPr>
            <a:r>
              <a:rPr lang="fr" sz="1150">
                <a:solidFill>
                  <a:srgbClr val="636262"/>
                </a:solidFill>
                <a:latin typeface="Trebuchet MS"/>
                <a:ea typeface="Trebuchet MS"/>
                <a:cs typeface="Trebuchet MS"/>
                <a:sym typeface="Trebuchet MS"/>
              </a:rPr>
              <a:t>Agir pour l’</a:t>
            </a:r>
            <a:r>
              <a:rPr lang="fr" sz="1150" b="1">
                <a:solidFill>
                  <a:srgbClr val="F37958"/>
                </a:solidFill>
                <a:latin typeface="Trebuchet MS"/>
                <a:ea typeface="Trebuchet MS"/>
                <a:cs typeface="Trebuchet MS"/>
                <a:sym typeface="Trebuchet MS"/>
              </a:rPr>
              <a:t>inclusion sociale</a:t>
            </a:r>
            <a:r>
              <a:rPr lang="fr" sz="1150">
                <a:solidFill>
                  <a:srgbClr val="636262"/>
                </a:solidFill>
                <a:latin typeface="Trebuchet MS"/>
                <a:ea typeface="Trebuchet MS"/>
                <a:cs typeface="Trebuchet MS"/>
                <a:sym typeface="Trebuchet MS"/>
              </a:rPr>
              <a:t> et professionnelle des personnes en situation de</a:t>
            </a:r>
            <a:r>
              <a:rPr lang="fr" sz="1150" b="1">
                <a:solidFill>
                  <a:srgbClr val="F37958"/>
                </a:solidFill>
                <a:latin typeface="Trebuchet MS"/>
                <a:ea typeface="Trebuchet MS"/>
                <a:cs typeface="Trebuchet MS"/>
                <a:sym typeface="Trebuchet MS"/>
              </a:rPr>
              <a:t> précarité</a:t>
            </a:r>
            <a:r>
              <a:rPr lang="fr" sz="1150">
                <a:solidFill>
                  <a:srgbClr val="636262"/>
                </a:solidFill>
                <a:latin typeface="Trebuchet MS"/>
                <a:ea typeface="Trebuchet MS"/>
                <a:cs typeface="Trebuchet MS"/>
                <a:sym typeface="Trebuchet MS"/>
              </a:rPr>
              <a:t> et/ou de </a:t>
            </a:r>
            <a:r>
              <a:rPr lang="fr" sz="1150" b="1">
                <a:solidFill>
                  <a:srgbClr val="F37958"/>
                </a:solidFill>
                <a:latin typeface="Trebuchet MS"/>
                <a:ea typeface="Trebuchet MS"/>
                <a:cs typeface="Trebuchet MS"/>
                <a:sym typeface="Trebuchet MS"/>
              </a:rPr>
              <a:t>vulnérabilité</a:t>
            </a:r>
            <a:r>
              <a:rPr lang="fr" sz="1150" b="1">
                <a:solidFill>
                  <a:srgbClr val="636262"/>
                </a:solidFill>
                <a:latin typeface="Trebuchet MS"/>
                <a:ea typeface="Trebuchet MS"/>
                <a:cs typeface="Trebuchet MS"/>
                <a:sym typeface="Trebuchet MS"/>
              </a:rPr>
              <a:t> </a:t>
            </a:r>
            <a:r>
              <a:rPr lang="fr" sz="1150">
                <a:solidFill>
                  <a:srgbClr val="636262"/>
                </a:solidFill>
                <a:latin typeface="Trebuchet MS"/>
                <a:ea typeface="Trebuchet MS"/>
                <a:cs typeface="Trebuchet MS"/>
                <a:sym typeface="Trebuchet MS"/>
              </a:rPr>
              <a:t>économique et sociale en favorisant le </a:t>
            </a:r>
            <a:r>
              <a:rPr lang="fr" sz="1150" b="1">
                <a:solidFill>
                  <a:srgbClr val="F37958"/>
                </a:solidFill>
                <a:latin typeface="Trebuchet MS"/>
                <a:ea typeface="Trebuchet MS"/>
                <a:cs typeface="Trebuchet MS"/>
                <a:sym typeface="Trebuchet MS"/>
              </a:rPr>
              <a:t>partage des biens communs</a:t>
            </a:r>
            <a:r>
              <a:rPr lang="fr" sz="1150">
                <a:solidFill>
                  <a:srgbClr val="636262"/>
                </a:solidFill>
                <a:latin typeface="Trebuchet MS"/>
                <a:ea typeface="Trebuchet MS"/>
                <a:cs typeface="Trebuchet MS"/>
                <a:sym typeface="Trebuchet MS"/>
              </a:rPr>
              <a:t> que sont la culture, le sport, le loisir.</a:t>
            </a:r>
            <a:endParaRPr sz="1300">
              <a:solidFill>
                <a:srgbClr val="595959"/>
              </a:solidFill>
              <a:latin typeface="Trebuchet MS"/>
              <a:ea typeface="Trebuchet MS"/>
              <a:cs typeface="Trebuchet MS"/>
              <a:sym typeface="Trebuchet MS"/>
            </a:endParaRPr>
          </a:p>
        </p:txBody>
      </p:sp>
      <p:sp>
        <p:nvSpPr>
          <p:cNvPr id="300" name="Google Shape;300;p14"/>
          <p:cNvSpPr txBox="1"/>
          <p:nvPr/>
        </p:nvSpPr>
        <p:spPr>
          <a:xfrm>
            <a:off x="7126125" y="2377700"/>
            <a:ext cx="1717800" cy="2200500"/>
          </a:xfrm>
          <a:prstGeom prst="rect">
            <a:avLst/>
          </a:prstGeom>
          <a:noFill/>
          <a:ln>
            <a:noFill/>
          </a:ln>
        </p:spPr>
        <p:txBody>
          <a:bodyPr spcFirstLastPara="1" wrap="square" lIns="91425" tIns="91425" rIns="91425" bIns="91425" anchor="t" anchorCtr="0">
            <a:normAutofit/>
          </a:bodyPr>
          <a:lstStyle/>
          <a:p>
            <a:pPr marL="0" lvl="0" indent="0" algn="ctr" rtl="0">
              <a:spcBef>
                <a:spcPts val="0"/>
              </a:spcBef>
              <a:spcAft>
                <a:spcPts val="0"/>
              </a:spcAft>
              <a:buNone/>
            </a:pPr>
            <a:r>
              <a:rPr lang="fr" sz="1150" dirty="0">
                <a:solidFill>
                  <a:srgbClr val="636262"/>
                </a:solidFill>
                <a:latin typeface="Trebuchet MS"/>
                <a:ea typeface="Trebuchet MS"/>
                <a:cs typeface="Trebuchet MS"/>
                <a:sym typeface="Trebuchet MS"/>
              </a:rPr>
              <a:t>Solidarité</a:t>
            </a:r>
            <a:endParaRPr sz="1150" dirty="0">
              <a:solidFill>
                <a:srgbClr val="636262"/>
              </a:solidFill>
              <a:latin typeface="Trebuchet MS"/>
              <a:ea typeface="Trebuchet MS"/>
              <a:cs typeface="Trebuchet MS"/>
              <a:sym typeface="Trebuchet MS"/>
            </a:endParaRPr>
          </a:p>
          <a:p>
            <a:pPr marL="0" lvl="0" indent="0" algn="ctr" rtl="0">
              <a:spcBef>
                <a:spcPts val="600"/>
              </a:spcBef>
              <a:spcAft>
                <a:spcPts val="0"/>
              </a:spcAft>
              <a:buNone/>
            </a:pPr>
            <a:r>
              <a:rPr lang="fr" sz="1150" dirty="0">
                <a:solidFill>
                  <a:srgbClr val="636262"/>
                </a:solidFill>
                <a:latin typeface="Trebuchet MS"/>
                <a:ea typeface="Trebuchet MS"/>
                <a:cs typeface="Trebuchet MS"/>
                <a:sym typeface="Trebuchet MS"/>
              </a:rPr>
              <a:t> </a:t>
            </a:r>
            <a:endParaRPr sz="1150" dirty="0">
              <a:solidFill>
                <a:srgbClr val="636262"/>
              </a:solidFill>
              <a:latin typeface="Trebuchet MS"/>
              <a:ea typeface="Trebuchet MS"/>
              <a:cs typeface="Trebuchet MS"/>
              <a:sym typeface="Trebuchet MS"/>
            </a:endParaRPr>
          </a:p>
          <a:p>
            <a:pPr marL="0" lvl="0" indent="0" algn="ctr" rtl="0">
              <a:spcBef>
                <a:spcPts val="600"/>
              </a:spcBef>
              <a:spcAft>
                <a:spcPts val="0"/>
              </a:spcAft>
              <a:buNone/>
            </a:pPr>
            <a:r>
              <a:rPr lang="fr" sz="1150" dirty="0">
                <a:solidFill>
                  <a:srgbClr val="636262"/>
                </a:solidFill>
                <a:latin typeface="Trebuchet MS"/>
                <a:ea typeface="Trebuchet MS"/>
                <a:cs typeface="Trebuchet MS"/>
                <a:sym typeface="Trebuchet MS"/>
              </a:rPr>
              <a:t>Émancipation</a:t>
            </a:r>
            <a:endParaRPr sz="1150" dirty="0">
              <a:solidFill>
                <a:srgbClr val="636262"/>
              </a:solidFill>
              <a:latin typeface="Trebuchet MS"/>
              <a:ea typeface="Trebuchet MS"/>
              <a:cs typeface="Trebuchet MS"/>
              <a:sym typeface="Trebuchet MS"/>
            </a:endParaRPr>
          </a:p>
          <a:p>
            <a:pPr marL="0" lvl="0" indent="0" algn="ctr" rtl="0">
              <a:spcBef>
                <a:spcPts val="600"/>
              </a:spcBef>
              <a:spcAft>
                <a:spcPts val="0"/>
              </a:spcAft>
              <a:buNone/>
            </a:pPr>
            <a:endParaRPr sz="1150" dirty="0">
              <a:solidFill>
                <a:srgbClr val="636262"/>
              </a:solidFill>
              <a:latin typeface="Trebuchet MS"/>
              <a:ea typeface="Trebuchet MS"/>
              <a:cs typeface="Trebuchet MS"/>
              <a:sym typeface="Trebuchet MS"/>
            </a:endParaRPr>
          </a:p>
          <a:p>
            <a:pPr marL="0" lvl="0" indent="0" algn="ctr" rtl="0">
              <a:spcBef>
                <a:spcPts val="600"/>
              </a:spcBef>
              <a:spcAft>
                <a:spcPts val="0"/>
              </a:spcAft>
              <a:buNone/>
            </a:pPr>
            <a:r>
              <a:rPr lang="fr" sz="1150" dirty="0">
                <a:solidFill>
                  <a:srgbClr val="636262"/>
                </a:solidFill>
                <a:latin typeface="Trebuchet MS"/>
                <a:ea typeface="Trebuchet MS"/>
                <a:cs typeface="Trebuchet MS"/>
                <a:sym typeface="Trebuchet MS"/>
              </a:rPr>
              <a:t>Citoyenneté </a:t>
            </a:r>
            <a:endParaRPr sz="1150" dirty="0">
              <a:solidFill>
                <a:srgbClr val="636262"/>
              </a:solidFill>
              <a:latin typeface="Trebuchet MS"/>
              <a:ea typeface="Trebuchet MS"/>
              <a:cs typeface="Trebuchet MS"/>
              <a:sym typeface="Trebuchet MS"/>
            </a:endParaRPr>
          </a:p>
          <a:p>
            <a:pPr marL="0" lvl="0" indent="0" algn="ctr" rtl="0">
              <a:spcBef>
                <a:spcPts val="600"/>
              </a:spcBef>
              <a:spcAft>
                <a:spcPts val="0"/>
              </a:spcAft>
              <a:buNone/>
            </a:pPr>
            <a:endParaRPr sz="1150" dirty="0">
              <a:solidFill>
                <a:srgbClr val="636262"/>
              </a:solidFill>
              <a:latin typeface="Trebuchet MS"/>
              <a:ea typeface="Trebuchet MS"/>
              <a:cs typeface="Trebuchet MS"/>
              <a:sym typeface="Trebuchet MS"/>
            </a:endParaRPr>
          </a:p>
          <a:p>
            <a:pPr marL="0" lvl="0" indent="0" algn="ctr" rtl="0">
              <a:spcBef>
                <a:spcPts val="600"/>
              </a:spcBef>
              <a:spcAft>
                <a:spcPts val="600"/>
              </a:spcAft>
              <a:buNone/>
            </a:pPr>
            <a:r>
              <a:rPr lang="fr" sz="1150" dirty="0">
                <a:solidFill>
                  <a:srgbClr val="636262"/>
                </a:solidFill>
                <a:latin typeface="Trebuchet MS"/>
                <a:ea typeface="Trebuchet MS"/>
                <a:cs typeface="Trebuchet MS"/>
                <a:sym typeface="Trebuchet MS"/>
              </a:rPr>
              <a:t>Laïcité</a:t>
            </a:r>
            <a:endParaRPr sz="1300" dirty="0">
              <a:solidFill>
                <a:srgbClr val="595959"/>
              </a:solidFill>
              <a:latin typeface="Trebuchet MS"/>
              <a:ea typeface="Trebuchet MS"/>
              <a:cs typeface="Trebuchet MS"/>
              <a:sym typeface="Trebuchet MS"/>
            </a:endParaRPr>
          </a:p>
        </p:txBody>
      </p:sp>
    </p:spTree>
    <p:extLst>
      <p:ext uri="{BB962C8B-B14F-4D97-AF65-F5344CB8AC3E}">
        <p14:creationId xmlns:p14="http://schemas.microsoft.com/office/powerpoint/2010/main" val="34137498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08D50B0A-34BB-4402-B583-CC2E768976DB}"/>
              </a:ext>
            </a:extLst>
          </p:cNvPr>
          <p:cNvSpPr>
            <a:spLocks noGrp="1"/>
          </p:cNvSpPr>
          <p:nvPr>
            <p:ph type="dt" sz="half" idx="10"/>
          </p:nvPr>
        </p:nvSpPr>
        <p:spPr/>
        <p:txBody>
          <a:bodyPr/>
          <a:lstStyle/>
          <a:p>
            <a:r>
              <a:rPr lang="fr-FR"/>
              <a:t>Institut IDEAS</a:t>
            </a:r>
            <a:endParaRPr lang="fr-BE"/>
          </a:p>
        </p:txBody>
      </p:sp>
      <p:sp>
        <p:nvSpPr>
          <p:cNvPr id="4" name="Espace réservé du numéro de diapositive 3">
            <a:extLst>
              <a:ext uri="{FF2B5EF4-FFF2-40B4-BE49-F238E27FC236}">
                <a16:creationId xmlns:a16="http://schemas.microsoft.com/office/drawing/2014/main" id="{7AC226CA-C165-481E-8A78-79EA7F281985}"/>
              </a:ext>
            </a:extLst>
          </p:cNvPr>
          <p:cNvSpPr>
            <a:spLocks noGrp="1"/>
          </p:cNvSpPr>
          <p:nvPr>
            <p:ph type="sldNum" sz="quarter" idx="12"/>
          </p:nvPr>
        </p:nvSpPr>
        <p:spPr/>
        <p:txBody>
          <a:bodyPr/>
          <a:lstStyle/>
          <a:p>
            <a:fld id="{CF4668DC-857F-487D-BFFA-8C0CA5037977}" type="slidenum">
              <a:rPr lang="fr-BE" smtClean="0"/>
              <a:pPr/>
              <a:t>20</a:t>
            </a:fld>
            <a:endParaRPr lang="fr-BE"/>
          </a:p>
        </p:txBody>
      </p:sp>
      <p:sp>
        <p:nvSpPr>
          <p:cNvPr id="5" name="Rectangle 4">
            <a:extLst>
              <a:ext uri="{FF2B5EF4-FFF2-40B4-BE49-F238E27FC236}">
                <a16:creationId xmlns:a16="http://schemas.microsoft.com/office/drawing/2014/main" id="{7FEB7C22-CE8F-4E54-8642-3F066971EF8E}"/>
              </a:ext>
            </a:extLst>
          </p:cNvPr>
          <p:cNvSpPr/>
          <p:nvPr/>
        </p:nvSpPr>
        <p:spPr>
          <a:xfrm>
            <a:off x="1169622" y="249492"/>
            <a:ext cx="7344816" cy="577081"/>
          </a:xfrm>
          <a:prstGeom prst="rect">
            <a:avLst/>
          </a:prstGeom>
        </p:spPr>
        <p:txBody>
          <a:bodyPr wrap="square">
            <a:spAutoFit/>
          </a:bodyPr>
          <a:lstStyle/>
          <a:p>
            <a:pPr indent="-254794" defTabSz="336947">
              <a:tabLst>
                <a:tab pos="257175" algn="l"/>
                <a:tab pos="335756" algn="l"/>
                <a:tab pos="672704" algn="l"/>
                <a:tab pos="1009650" algn="l"/>
                <a:tab pos="1346597" algn="l"/>
                <a:tab pos="1683544" algn="l"/>
                <a:tab pos="2020491" algn="l"/>
                <a:tab pos="2357438" algn="l"/>
                <a:tab pos="2694385" algn="l"/>
                <a:tab pos="3031331" algn="l"/>
                <a:tab pos="3368279" algn="l"/>
                <a:tab pos="3705225" algn="l"/>
                <a:tab pos="4042172" algn="l"/>
                <a:tab pos="4379119" algn="l"/>
                <a:tab pos="4716066" algn="l"/>
                <a:tab pos="5053013" algn="l"/>
                <a:tab pos="5389960" algn="l"/>
                <a:tab pos="5726906" algn="l"/>
                <a:tab pos="6063854" algn="l"/>
                <a:tab pos="6400800" algn="l"/>
                <a:tab pos="6737747" algn="l"/>
              </a:tabLst>
            </a:pPr>
            <a:r>
              <a:rPr lang="fr-FR" altLang="fr-FR" sz="2100" b="1" dirty="0">
                <a:solidFill>
                  <a:srgbClr val="C00000"/>
                </a:solidFill>
                <a:latin typeface="Arial" panose="020B0604020202020204" pitchFamily="34" charset="0"/>
                <a:cs typeface="Arial" panose="020B0604020202020204" pitchFamily="34" charset="0"/>
              </a:rPr>
              <a:t>			Les points forts de l'association</a:t>
            </a:r>
          </a:p>
          <a:p>
            <a:pPr indent="-254794" defTabSz="336947">
              <a:buFontTx/>
              <a:buChar char="•"/>
              <a:tabLst>
                <a:tab pos="257175" algn="l"/>
                <a:tab pos="335756" algn="l"/>
                <a:tab pos="672704" algn="l"/>
                <a:tab pos="1009650" algn="l"/>
                <a:tab pos="1346597" algn="l"/>
                <a:tab pos="1683544" algn="l"/>
                <a:tab pos="2020491" algn="l"/>
                <a:tab pos="2357438" algn="l"/>
                <a:tab pos="2694385" algn="l"/>
                <a:tab pos="3031331" algn="l"/>
                <a:tab pos="3368279" algn="l"/>
                <a:tab pos="3705225" algn="l"/>
                <a:tab pos="4042172" algn="l"/>
                <a:tab pos="4379119" algn="l"/>
                <a:tab pos="4716066" algn="l"/>
                <a:tab pos="5053013" algn="l"/>
                <a:tab pos="5389960" algn="l"/>
                <a:tab pos="5726906" algn="l"/>
                <a:tab pos="6063854" algn="l"/>
                <a:tab pos="6400800" algn="l"/>
                <a:tab pos="6737747" algn="l"/>
              </a:tabLst>
            </a:pPr>
            <a:endParaRPr lang="fr-FR" altLang="fr-FR" sz="1050" dirty="0">
              <a:latin typeface="Arial" panose="020B0604020202020204" pitchFamily="34" charset="0"/>
            </a:endParaRPr>
          </a:p>
        </p:txBody>
      </p:sp>
      <p:cxnSp>
        <p:nvCxnSpPr>
          <p:cNvPr id="6" name="直接连接符 13" descr="e7d195523061f1c0c30ee18c1b05f65d12b38e2533cb2ccdAE0CC34CB5CBEBFAEC353FED4DECE97C3E379FD1D933F5E4DC18EF8EA6B7A1130D5F6DE9DD2BE4B0A8C9126ACE5083D1F5A9E323B29CCFC7DCBC99A75BF16E0ED76C4152856F94F13175679CFE5117E469831E5713FC1FB6C4D7CB6FF3A6E15EF98A8F47CE4A2526F19865375278DE78">
            <a:extLst>
              <a:ext uri="{FF2B5EF4-FFF2-40B4-BE49-F238E27FC236}">
                <a16:creationId xmlns:a16="http://schemas.microsoft.com/office/drawing/2014/main" id="{14B2B7E9-E450-413B-B5BB-5EB9BB1A9E3E}"/>
              </a:ext>
            </a:extLst>
          </p:cNvPr>
          <p:cNvCxnSpPr/>
          <p:nvPr/>
        </p:nvCxnSpPr>
        <p:spPr>
          <a:xfrm rot="16200000" flipH="1">
            <a:off x="2033688" y="465546"/>
            <a:ext cx="0" cy="540000"/>
          </a:xfrm>
          <a:prstGeom prst="line">
            <a:avLst/>
          </a:prstGeom>
          <a:ln w="28575" cap="rnd">
            <a:solidFill>
              <a:srgbClr val="D02768"/>
            </a:solidFill>
          </a:ln>
        </p:spPr>
        <p:style>
          <a:lnRef idx="1">
            <a:schemeClr val="accent1"/>
          </a:lnRef>
          <a:fillRef idx="0">
            <a:schemeClr val="accent1"/>
          </a:fillRef>
          <a:effectRef idx="0">
            <a:schemeClr val="accent1"/>
          </a:effectRef>
          <a:fontRef idx="minor">
            <a:schemeClr val="tx1"/>
          </a:fontRef>
        </p:style>
      </p:cxnSp>
      <p:sp>
        <p:nvSpPr>
          <p:cNvPr id="7" name="矩形 9" descr="e7d195523061f1c0c30ee18c1b05f65d12b38e2533cb2ccdAE0CC34CB5CBEBFAEC353FED4DECE97C3E379FD1D933F5E4DC18EF8EA6B7A1130D5F6DE9DD2BE4B0A8C9126ACE5083D1F5A9E323B29CCFC7DCBC99A75BF16E0ED76C4152856F94F13175679CFE5117E469831E5713FC1FB6C4D7CB6FF3A6E15EF98A8F47CE4A2526F19865375278DE78">
            <a:extLst>
              <a:ext uri="{FF2B5EF4-FFF2-40B4-BE49-F238E27FC236}">
                <a16:creationId xmlns:a16="http://schemas.microsoft.com/office/drawing/2014/main" id="{D44D225C-E3C7-4B1E-8E33-637E392F1EC4}"/>
              </a:ext>
            </a:extLst>
          </p:cNvPr>
          <p:cNvSpPr/>
          <p:nvPr/>
        </p:nvSpPr>
        <p:spPr>
          <a:xfrm>
            <a:off x="737574" y="1054510"/>
            <a:ext cx="7776864" cy="3629123"/>
          </a:xfrm>
          <a:prstGeom prst="rect">
            <a:avLst/>
          </a:prstGeom>
          <a:solidFill>
            <a:schemeClr val="bg1">
              <a:lumMod val="95000"/>
            </a:schemeClr>
          </a:solidFill>
          <a:ln>
            <a:solidFill>
              <a:schemeClr val="bg1">
                <a:lumMod val="65000"/>
              </a:schemeClr>
            </a:solidFill>
          </a:ln>
        </p:spPr>
        <p:txBody>
          <a:bodyPr wrap="square" anchor="ctr">
            <a:noAutofit/>
          </a:bodyPr>
          <a:lstStyle/>
          <a:p>
            <a:pPr marL="685800" lvl="1" indent="-342900">
              <a:lnSpc>
                <a:spcPct val="90000"/>
              </a:lnSpc>
              <a:buClr>
                <a:srgbClr val="C0504D"/>
              </a:buClr>
              <a:buSzPct val="90000"/>
              <a:buFont typeface="Wingdings 3" panose="05040102010807070707" pitchFamily="18" charset="2"/>
              <a:buChar char="è"/>
            </a:pPr>
            <a:r>
              <a:rPr lang="fr-FR" altLang="fr-FR" sz="1500" dirty="0">
                <a:solidFill>
                  <a:srgbClr val="002060"/>
                </a:solidFill>
                <a:cs typeface="Arial" charset="0"/>
              </a:rPr>
              <a:t>Une AG délibérante qui approuve et contrôle</a:t>
            </a:r>
            <a:br>
              <a:rPr lang="fr-FR" altLang="fr-FR" sz="1500" dirty="0">
                <a:solidFill>
                  <a:srgbClr val="002060"/>
                </a:solidFill>
                <a:cs typeface="Arial" charset="0"/>
              </a:rPr>
            </a:br>
            <a:r>
              <a:rPr lang="fr-FR" altLang="fr-FR" sz="1500" dirty="0">
                <a:solidFill>
                  <a:schemeClr val="bg1">
                    <a:lumMod val="65000"/>
                  </a:schemeClr>
                </a:solidFill>
                <a:cs typeface="Arial" charset="0"/>
              </a:rPr>
              <a:t>Des organismes de gouvernance actifs et fonctionnels. Il reste à s’approprier le dispositif de contrôle interne</a:t>
            </a:r>
          </a:p>
          <a:p>
            <a:pPr marL="685800" lvl="1" indent="-342900">
              <a:lnSpc>
                <a:spcPct val="90000"/>
              </a:lnSpc>
              <a:buClr>
                <a:srgbClr val="C0504D"/>
              </a:buClr>
              <a:buSzPct val="90000"/>
              <a:buFont typeface="Wingdings 3" panose="05040102010807070707" pitchFamily="18" charset="2"/>
              <a:buChar char="è"/>
            </a:pPr>
            <a:endParaRPr lang="fr-FR" altLang="fr-FR" sz="1500" dirty="0">
              <a:solidFill>
                <a:srgbClr val="002060"/>
              </a:solidFill>
              <a:cs typeface="Arial" charset="0"/>
            </a:endParaRPr>
          </a:p>
          <a:p>
            <a:pPr marL="685800" lvl="1" indent="-342900">
              <a:lnSpc>
                <a:spcPct val="90000"/>
              </a:lnSpc>
              <a:buClr>
                <a:srgbClr val="C0504D"/>
              </a:buClr>
              <a:buSzPct val="90000"/>
              <a:buFont typeface="Wingdings 3" panose="05040102010807070707" pitchFamily="18" charset="2"/>
              <a:buChar char="è"/>
            </a:pPr>
            <a:r>
              <a:rPr lang="fr-FR" altLang="fr-FR" sz="1500" dirty="0">
                <a:solidFill>
                  <a:srgbClr val="002060"/>
                </a:solidFill>
                <a:cs typeface="Arial" charset="0"/>
              </a:rPr>
              <a:t>Une concertation dans l’élaboration du plan stratégique et un plan 2016-2020 réalisé en grande partie avec de belles réussites comme l’observatoire.</a:t>
            </a:r>
            <a:br>
              <a:rPr lang="fr-FR" altLang="fr-FR" sz="1500" dirty="0">
                <a:solidFill>
                  <a:srgbClr val="002060"/>
                </a:solidFill>
                <a:cs typeface="Arial" charset="0"/>
              </a:rPr>
            </a:br>
            <a:r>
              <a:rPr lang="fr-FR" altLang="fr-FR" sz="1500" dirty="0">
                <a:solidFill>
                  <a:schemeClr val="bg1">
                    <a:lumMod val="65000"/>
                  </a:schemeClr>
                </a:solidFill>
                <a:cs typeface="Arial" charset="0"/>
              </a:rPr>
              <a:t>Mettre en place un outil de suivi par action pour avoir un outil de </a:t>
            </a:r>
            <a:r>
              <a:rPr lang="fr-FR" altLang="fr-FR" sz="1500" dirty="0" err="1">
                <a:solidFill>
                  <a:schemeClr val="bg1">
                    <a:lumMod val="65000"/>
                  </a:schemeClr>
                </a:solidFill>
                <a:cs typeface="Arial" charset="0"/>
              </a:rPr>
              <a:t>reporting</a:t>
            </a:r>
            <a:r>
              <a:rPr lang="fr-FR" altLang="fr-FR" sz="1500" dirty="0">
                <a:solidFill>
                  <a:schemeClr val="bg1">
                    <a:lumMod val="65000"/>
                  </a:schemeClr>
                </a:solidFill>
                <a:cs typeface="Arial" charset="0"/>
              </a:rPr>
              <a:t> et ne pas oublier de faire le lien avec la politique des Risques</a:t>
            </a:r>
          </a:p>
          <a:p>
            <a:pPr lvl="1">
              <a:lnSpc>
                <a:spcPct val="90000"/>
              </a:lnSpc>
              <a:buClr>
                <a:srgbClr val="C0504D"/>
              </a:buClr>
              <a:buSzPct val="90000"/>
            </a:pPr>
            <a:endParaRPr lang="fr-FR" altLang="fr-FR" sz="1500" dirty="0">
              <a:solidFill>
                <a:schemeClr val="bg1">
                  <a:lumMod val="65000"/>
                </a:schemeClr>
              </a:solidFill>
              <a:cs typeface="Arial" charset="0"/>
            </a:endParaRPr>
          </a:p>
          <a:p>
            <a:pPr marL="685800" lvl="1" indent="-342900">
              <a:lnSpc>
                <a:spcPct val="90000"/>
              </a:lnSpc>
              <a:buClr>
                <a:srgbClr val="C0504D"/>
              </a:buClr>
              <a:buSzPct val="90000"/>
              <a:buFont typeface="Wingdings 3" panose="05040102010807070707" pitchFamily="18" charset="2"/>
              <a:buChar char="è"/>
            </a:pPr>
            <a:r>
              <a:rPr lang="fr-FR" altLang="fr-FR" sz="1500" dirty="0">
                <a:solidFill>
                  <a:srgbClr val="002060"/>
                </a:solidFill>
                <a:cs typeface="Arial" charset="0"/>
              </a:rPr>
              <a:t>Une cartographie des risques établie</a:t>
            </a:r>
            <a:br>
              <a:rPr lang="fr-FR" altLang="fr-FR" sz="1500" dirty="0">
                <a:solidFill>
                  <a:srgbClr val="002060"/>
                </a:solidFill>
                <a:cs typeface="Arial" charset="0"/>
              </a:rPr>
            </a:br>
            <a:r>
              <a:rPr lang="fr-FR" altLang="fr-FR" sz="1500" dirty="0">
                <a:solidFill>
                  <a:schemeClr val="bg1">
                    <a:lumMod val="65000"/>
                  </a:schemeClr>
                </a:solidFill>
                <a:cs typeface="Arial" charset="0"/>
              </a:rPr>
              <a:t>Veiller à communiquer sur le dispositif mis en place et apporter un regard sur le fonctionnement en mode dégradé et les parades de contournement ainsi que la communication associée.</a:t>
            </a:r>
          </a:p>
          <a:p>
            <a:pPr marL="685800" lvl="1" indent="-342900">
              <a:lnSpc>
                <a:spcPct val="90000"/>
              </a:lnSpc>
              <a:buClr>
                <a:srgbClr val="C0504D"/>
              </a:buClr>
              <a:buSzPct val="90000"/>
              <a:buFont typeface="Wingdings 3" panose="05040102010807070707" pitchFamily="18" charset="2"/>
              <a:buChar char="è"/>
            </a:pPr>
            <a:endParaRPr lang="fr-FR" altLang="fr-FR" sz="1500" dirty="0">
              <a:solidFill>
                <a:srgbClr val="002060"/>
              </a:solidFill>
              <a:cs typeface="Arial" charset="0"/>
            </a:endParaRPr>
          </a:p>
          <a:p>
            <a:pPr marL="685800" lvl="1" indent="-342900">
              <a:lnSpc>
                <a:spcPct val="90000"/>
              </a:lnSpc>
              <a:buClr>
                <a:srgbClr val="C0504D"/>
              </a:buClr>
              <a:buSzPct val="90000"/>
              <a:buFont typeface="Wingdings 3" panose="05040102010807070707" pitchFamily="18" charset="2"/>
              <a:buChar char="è"/>
            </a:pPr>
            <a:r>
              <a:rPr lang="fr-FR" altLang="fr-FR" sz="1500" dirty="0">
                <a:solidFill>
                  <a:srgbClr val="002060"/>
                </a:solidFill>
                <a:cs typeface="Arial" charset="0"/>
              </a:rPr>
              <a:t>Une comptabilité générale conforme aux attentes</a:t>
            </a:r>
            <a:br>
              <a:rPr lang="fr-FR" altLang="fr-FR" sz="1500" dirty="0">
                <a:solidFill>
                  <a:srgbClr val="002060"/>
                </a:solidFill>
                <a:cs typeface="Arial" charset="0"/>
              </a:rPr>
            </a:br>
            <a:r>
              <a:rPr lang="fr-FR" altLang="fr-FR" sz="1500" dirty="0">
                <a:solidFill>
                  <a:schemeClr val="bg1">
                    <a:lumMod val="65000"/>
                  </a:schemeClr>
                </a:solidFill>
                <a:cs typeface="Arial" charset="0"/>
              </a:rPr>
              <a:t>Veiller à associer le comité d’audit dans la revue des comptes et à améliorer la communication autour de ceux-ci</a:t>
            </a:r>
            <a:endParaRPr lang="fr-FR" altLang="fr-FR" sz="1500" dirty="0">
              <a:solidFill>
                <a:srgbClr val="002060"/>
              </a:solidFill>
              <a:cs typeface="Arial" charset="0"/>
            </a:endParaRPr>
          </a:p>
        </p:txBody>
      </p:sp>
      <p:pic>
        <p:nvPicPr>
          <p:cNvPr id="8" name="Image 7">
            <a:extLst>
              <a:ext uri="{FF2B5EF4-FFF2-40B4-BE49-F238E27FC236}">
                <a16:creationId xmlns:a16="http://schemas.microsoft.com/office/drawing/2014/main" id="{D90A7144-EC19-4962-BDBD-71650230ED70}"/>
              </a:ext>
            </a:extLst>
          </p:cNvPr>
          <p:cNvPicPr>
            <a:picLocks noChangeAspect="1"/>
          </p:cNvPicPr>
          <p:nvPr/>
        </p:nvPicPr>
        <p:blipFill>
          <a:blip r:embed="rId2"/>
          <a:stretch>
            <a:fillRect/>
          </a:stretch>
        </p:blipFill>
        <p:spPr>
          <a:xfrm>
            <a:off x="6553200" y="249492"/>
            <a:ext cx="419100" cy="683795"/>
          </a:xfrm>
          <a:prstGeom prst="rect">
            <a:avLst/>
          </a:prstGeom>
        </p:spPr>
      </p:pic>
    </p:spTree>
    <p:extLst>
      <p:ext uri="{BB962C8B-B14F-4D97-AF65-F5344CB8AC3E}">
        <p14:creationId xmlns:p14="http://schemas.microsoft.com/office/powerpoint/2010/main" val="241558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08D50B0A-34BB-4402-B583-CC2E768976DB}"/>
              </a:ext>
            </a:extLst>
          </p:cNvPr>
          <p:cNvSpPr>
            <a:spLocks noGrp="1"/>
          </p:cNvSpPr>
          <p:nvPr>
            <p:ph type="dt" sz="half" idx="10"/>
          </p:nvPr>
        </p:nvSpPr>
        <p:spPr/>
        <p:txBody>
          <a:bodyPr/>
          <a:lstStyle/>
          <a:p>
            <a:r>
              <a:rPr lang="fr-FR"/>
              <a:t>Institut IDEAS</a:t>
            </a:r>
            <a:endParaRPr lang="fr-BE"/>
          </a:p>
        </p:txBody>
      </p:sp>
      <p:sp>
        <p:nvSpPr>
          <p:cNvPr id="4" name="Espace réservé du numéro de diapositive 3">
            <a:extLst>
              <a:ext uri="{FF2B5EF4-FFF2-40B4-BE49-F238E27FC236}">
                <a16:creationId xmlns:a16="http://schemas.microsoft.com/office/drawing/2014/main" id="{7AC226CA-C165-481E-8A78-79EA7F281985}"/>
              </a:ext>
            </a:extLst>
          </p:cNvPr>
          <p:cNvSpPr>
            <a:spLocks noGrp="1"/>
          </p:cNvSpPr>
          <p:nvPr>
            <p:ph type="sldNum" sz="quarter" idx="12"/>
          </p:nvPr>
        </p:nvSpPr>
        <p:spPr/>
        <p:txBody>
          <a:bodyPr/>
          <a:lstStyle/>
          <a:p>
            <a:fld id="{CF4668DC-857F-487D-BFFA-8C0CA5037977}" type="slidenum">
              <a:rPr lang="fr-BE" smtClean="0"/>
              <a:pPr/>
              <a:t>21</a:t>
            </a:fld>
            <a:endParaRPr lang="fr-BE"/>
          </a:p>
        </p:txBody>
      </p:sp>
      <p:sp>
        <p:nvSpPr>
          <p:cNvPr id="5" name="Rectangle 4">
            <a:extLst>
              <a:ext uri="{FF2B5EF4-FFF2-40B4-BE49-F238E27FC236}">
                <a16:creationId xmlns:a16="http://schemas.microsoft.com/office/drawing/2014/main" id="{7FEB7C22-CE8F-4E54-8642-3F066971EF8E}"/>
              </a:ext>
            </a:extLst>
          </p:cNvPr>
          <p:cNvSpPr/>
          <p:nvPr/>
        </p:nvSpPr>
        <p:spPr>
          <a:xfrm>
            <a:off x="1169622" y="249492"/>
            <a:ext cx="6156684" cy="577081"/>
          </a:xfrm>
          <a:prstGeom prst="rect">
            <a:avLst/>
          </a:prstGeom>
        </p:spPr>
        <p:txBody>
          <a:bodyPr wrap="square">
            <a:spAutoFit/>
          </a:bodyPr>
          <a:lstStyle/>
          <a:p>
            <a:pPr indent="-254794" defTabSz="336947">
              <a:tabLst>
                <a:tab pos="257175" algn="l"/>
                <a:tab pos="335756" algn="l"/>
                <a:tab pos="672704" algn="l"/>
                <a:tab pos="1009650" algn="l"/>
                <a:tab pos="1346597" algn="l"/>
                <a:tab pos="1683544" algn="l"/>
                <a:tab pos="2020491" algn="l"/>
                <a:tab pos="2357438" algn="l"/>
                <a:tab pos="2694385" algn="l"/>
                <a:tab pos="3031331" algn="l"/>
                <a:tab pos="3368279" algn="l"/>
                <a:tab pos="3705225" algn="l"/>
                <a:tab pos="4042172" algn="l"/>
                <a:tab pos="4379119" algn="l"/>
                <a:tab pos="4716066" algn="l"/>
                <a:tab pos="5053013" algn="l"/>
                <a:tab pos="5389960" algn="l"/>
                <a:tab pos="5726906" algn="l"/>
                <a:tab pos="6063854" algn="l"/>
                <a:tab pos="6400800" algn="l"/>
                <a:tab pos="6737747" algn="l"/>
              </a:tabLst>
            </a:pPr>
            <a:r>
              <a:rPr lang="fr-FR" altLang="fr-FR" sz="2100" b="1" dirty="0">
                <a:solidFill>
                  <a:srgbClr val="C00000"/>
                </a:solidFill>
                <a:latin typeface="Arial" panose="020B0604020202020204" pitchFamily="34" charset="0"/>
                <a:cs typeface="Arial" panose="020B0604020202020204" pitchFamily="34" charset="0"/>
              </a:rPr>
              <a:t>	     Les points à améliorer – 1/3 </a:t>
            </a:r>
          </a:p>
          <a:p>
            <a:pPr indent="-254794" defTabSz="336947">
              <a:buFontTx/>
              <a:buChar char="•"/>
              <a:tabLst>
                <a:tab pos="257175" algn="l"/>
                <a:tab pos="335756" algn="l"/>
                <a:tab pos="672704" algn="l"/>
                <a:tab pos="1009650" algn="l"/>
                <a:tab pos="1346597" algn="l"/>
                <a:tab pos="1683544" algn="l"/>
                <a:tab pos="2020491" algn="l"/>
                <a:tab pos="2357438" algn="l"/>
                <a:tab pos="2694385" algn="l"/>
                <a:tab pos="3031331" algn="l"/>
                <a:tab pos="3368279" algn="l"/>
                <a:tab pos="3705225" algn="l"/>
                <a:tab pos="4042172" algn="l"/>
                <a:tab pos="4379119" algn="l"/>
                <a:tab pos="4716066" algn="l"/>
                <a:tab pos="5053013" algn="l"/>
                <a:tab pos="5389960" algn="l"/>
                <a:tab pos="5726906" algn="l"/>
                <a:tab pos="6063854" algn="l"/>
                <a:tab pos="6400800" algn="l"/>
                <a:tab pos="6737747" algn="l"/>
              </a:tabLst>
            </a:pPr>
            <a:endParaRPr lang="fr-FR" altLang="fr-FR" sz="1050" dirty="0">
              <a:latin typeface="Arial" panose="020B0604020202020204" pitchFamily="34" charset="0"/>
            </a:endParaRPr>
          </a:p>
        </p:txBody>
      </p:sp>
      <p:cxnSp>
        <p:nvCxnSpPr>
          <p:cNvPr id="6" name="直接连接符 13" descr="e7d195523061f1c0c30ee18c1b05f65d12b38e2533cb2ccdAE0CC34CB5CBEBFAEC353FED4DECE97C3E379FD1D933F5E4DC18EF8EA6B7A1130D5F6DE9DD2BE4B0A8C9126ACE5083D1F5A9E323B29CCFC7DCBC99A75BF16E0ED76C4152856F94F13175679CFE5117E469831E5713FC1FB6C4D7CB6FF3A6E15EF98A8F47CE4A2526F19865375278DE78">
            <a:extLst>
              <a:ext uri="{FF2B5EF4-FFF2-40B4-BE49-F238E27FC236}">
                <a16:creationId xmlns:a16="http://schemas.microsoft.com/office/drawing/2014/main" id="{14B2B7E9-E450-413B-B5BB-5EB9BB1A9E3E}"/>
              </a:ext>
            </a:extLst>
          </p:cNvPr>
          <p:cNvCxnSpPr/>
          <p:nvPr/>
        </p:nvCxnSpPr>
        <p:spPr>
          <a:xfrm rot="16200000" flipH="1">
            <a:off x="2033688" y="465546"/>
            <a:ext cx="0" cy="540000"/>
          </a:xfrm>
          <a:prstGeom prst="line">
            <a:avLst/>
          </a:prstGeom>
          <a:ln w="28575" cap="rnd">
            <a:solidFill>
              <a:srgbClr val="D02768"/>
            </a:solidFill>
          </a:ln>
        </p:spPr>
        <p:style>
          <a:lnRef idx="1">
            <a:schemeClr val="accent1"/>
          </a:lnRef>
          <a:fillRef idx="0">
            <a:schemeClr val="accent1"/>
          </a:fillRef>
          <a:effectRef idx="0">
            <a:schemeClr val="accent1"/>
          </a:effectRef>
          <a:fontRef idx="minor">
            <a:schemeClr val="tx1"/>
          </a:fontRef>
        </p:style>
      </p:cxnSp>
      <p:sp>
        <p:nvSpPr>
          <p:cNvPr id="7" name="矩形 9" descr="e7d195523061f1c0c30ee18c1b05f65d12b38e2533cb2ccdAE0CC34CB5CBEBFAEC353FED4DECE97C3E379FD1D933F5E4DC18EF8EA6B7A1130D5F6DE9DD2BE4B0A8C9126ACE5083D1F5A9E323B29CCFC7DCBC99A75BF16E0ED76C4152856F94F13175679CFE5117E469831E5713FC1FB6C4D7CB6FF3A6E15EF98A8F47CE4A2526F19865375278DE78">
            <a:extLst>
              <a:ext uri="{FF2B5EF4-FFF2-40B4-BE49-F238E27FC236}">
                <a16:creationId xmlns:a16="http://schemas.microsoft.com/office/drawing/2014/main" id="{D44D225C-E3C7-4B1E-8E33-637E392F1EC4}"/>
              </a:ext>
            </a:extLst>
          </p:cNvPr>
          <p:cNvSpPr/>
          <p:nvPr/>
        </p:nvSpPr>
        <p:spPr>
          <a:xfrm>
            <a:off x="737574" y="951570"/>
            <a:ext cx="7975036" cy="3855208"/>
          </a:xfrm>
          <a:prstGeom prst="rect">
            <a:avLst/>
          </a:prstGeom>
          <a:solidFill>
            <a:schemeClr val="bg1">
              <a:lumMod val="95000"/>
            </a:schemeClr>
          </a:solidFill>
          <a:ln>
            <a:solidFill>
              <a:schemeClr val="bg1">
                <a:lumMod val="65000"/>
              </a:schemeClr>
            </a:solidFill>
          </a:ln>
        </p:spPr>
        <p:txBody>
          <a:bodyPr wrap="square" anchor="ctr">
            <a:noAutofit/>
          </a:bodyPr>
          <a:lstStyle/>
          <a:p>
            <a:pPr marL="685800" lvl="1" indent="-342900">
              <a:lnSpc>
                <a:spcPct val="90000"/>
              </a:lnSpc>
              <a:buClr>
                <a:srgbClr val="C0504D"/>
              </a:buClr>
              <a:buSzPct val="90000"/>
              <a:buFont typeface="Wingdings 3" panose="05040102010807070707" pitchFamily="18" charset="2"/>
              <a:buChar char="è"/>
            </a:pPr>
            <a:endParaRPr lang="fr-FR" altLang="fr-FR" sz="1200" dirty="0">
              <a:solidFill>
                <a:srgbClr val="002060"/>
              </a:solidFill>
              <a:cs typeface="Arial" charset="0"/>
            </a:endParaRPr>
          </a:p>
          <a:p>
            <a:pPr lvl="1">
              <a:lnSpc>
                <a:spcPct val="90000"/>
              </a:lnSpc>
              <a:buClr>
                <a:srgbClr val="C0504D"/>
              </a:buClr>
              <a:buSzPct val="90000"/>
            </a:pPr>
            <a:r>
              <a:rPr lang="fr-FR" altLang="fr-FR" sz="1200" b="1" dirty="0">
                <a:solidFill>
                  <a:srgbClr val="002060"/>
                </a:solidFill>
                <a:cs typeface="Arial" charset="0"/>
              </a:rPr>
              <a:t>GOUVERNANCE</a:t>
            </a:r>
          </a:p>
          <a:p>
            <a:pPr marL="685800" lvl="1" indent="-342900">
              <a:lnSpc>
                <a:spcPct val="90000"/>
              </a:lnSpc>
              <a:buClr>
                <a:srgbClr val="C0504D"/>
              </a:buClr>
              <a:buSzPct val="90000"/>
              <a:buFont typeface="Wingdings 3" panose="05040102010807070707" pitchFamily="18" charset="2"/>
              <a:buChar char="è"/>
            </a:pPr>
            <a:r>
              <a:rPr lang="fr-FR" altLang="fr-FR" sz="1200" dirty="0">
                <a:solidFill>
                  <a:srgbClr val="002060"/>
                </a:solidFill>
                <a:cs typeface="Arial" charset="0"/>
              </a:rPr>
              <a:t>Élaborer un projet associatif spécifique à la Fédération décliné en plan stratégique cohérent avec ceux du Réseau</a:t>
            </a:r>
            <a:endParaRPr lang="fr-FR" altLang="fr-FR" sz="1200" i="1" dirty="0">
              <a:solidFill>
                <a:schemeClr val="bg1">
                  <a:lumMod val="65000"/>
                </a:schemeClr>
              </a:solidFill>
              <a:cs typeface="Arial" charset="0"/>
            </a:endParaRPr>
          </a:p>
          <a:p>
            <a:pPr marL="685800" lvl="1" indent="-342900">
              <a:lnSpc>
                <a:spcPct val="90000"/>
              </a:lnSpc>
              <a:buClr>
                <a:srgbClr val="C0504D"/>
              </a:buClr>
              <a:buSzPct val="90000"/>
              <a:buFont typeface="Wingdings 3" panose="05040102010807070707" pitchFamily="18" charset="2"/>
              <a:buChar char="è"/>
            </a:pPr>
            <a:endParaRPr lang="fr-FR" altLang="fr-FR" sz="1200" dirty="0">
              <a:solidFill>
                <a:srgbClr val="002060"/>
              </a:solidFill>
              <a:cs typeface="Arial" charset="0"/>
            </a:endParaRPr>
          </a:p>
          <a:p>
            <a:pPr marL="685800" lvl="1" indent="-342900">
              <a:lnSpc>
                <a:spcPct val="90000"/>
              </a:lnSpc>
              <a:buClr>
                <a:srgbClr val="C0504D"/>
              </a:buClr>
              <a:buSzPct val="90000"/>
              <a:buFont typeface="Wingdings 3" panose="05040102010807070707" pitchFamily="18" charset="2"/>
              <a:buChar char="è"/>
            </a:pPr>
            <a:r>
              <a:rPr lang="fr-FR" altLang="fr-FR" sz="1200" dirty="0">
                <a:solidFill>
                  <a:srgbClr val="002060"/>
                </a:solidFill>
                <a:cs typeface="Arial" charset="0"/>
              </a:rPr>
              <a:t>Etablir un outil de suivi opérationnel pour le plan stratégique</a:t>
            </a:r>
            <a:br>
              <a:rPr lang="fr-FR" altLang="fr-FR" sz="1200" dirty="0">
                <a:solidFill>
                  <a:srgbClr val="002060"/>
                </a:solidFill>
                <a:cs typeface="Arial" charset="0"/>
              </a:rPr>
            </a:br>
            <a:r>
              <a:rPr lang="fr-FR" altLang="fr-FR" sz="1200" dirty="0">
                <a:solidFill>
                  <a:schemeClr val="bg1">
                    <a:lumMod val="65000"/>
                  </a:schemeClr>
                </a:solidFill>
                <a:cs typeface="Arial" charset="0"/>
              </a:rPr>
              <a:t>en créant une articulation entre le tableau de bord opérationnel et le tableau de bord sur les axes stratégique (CA)</a:t>
            </a:r>
            <a:endParaRPr lang="fr-FR" altLang="fr-FR" sz="1200" dirty="0">
              <a:solidFill>
                <a:srgbClr val="002060"/>
              </a:solidFill>
              <a:cs typeface="Arial" charset="0"/>
            </a:endParaRPr>
          </a:p>
          <a:p>
            <a:pPr marL="685800" lvl="1" indent="-342900">
              <a:lnSpc>
                <a:spcPct val="90000"/>
              </a:lnSpc>
              <a:buClr>
                <a:srgbClr val="C0504D"/>
              </a:buClr>
              <a:buSzPct val="90000"/>
              <a:buFont typeface="Wingdings 3" panose="05040102010807070707" pitchFamily="18" charset="2"/>
              <a:buChar char="è"/>
            </a:pPr>
            <a:endParaRPr lang="fr-FR" altLang="fr-FR" sz="1200" dirty="0">
              <a:solidFill>
                <a:srgbClr val="002060"/>
              </a:solidFill>
              <a:cs typeface="Arial" charset="0"/>
            </a:endParaRPr>
          </a:p>
          <a:p>
            <a:pPr marL="685800" lvl="1" indent="-342900">
              <a:lnSpc>
                <a:spcPct val="90000"/>
              </a:lnSpc>
              <a:buClr>
                <a:srgbClr val="C0504D"/>
              </a:buClr>
              <a:buSzPct val="90000"/>
              <a:buFont typeface="Wingdings 3" panose="05040102010807070707" pitchFamily="18" charset="2"/>
              <a:buChar char="è"/>
            </a:pPr>
            <a:r>
              <a:rPr lang="fr-FR" altLang="fr-FR" sz="1200" dirty="0">
                <a:solidFill>
                  <a:srgbClr val="002060"/>
                </a:solidFill>
                <a:cs typeface="Arial" charset="0"/>
              </a:rPr>
              <a:t>Finaliser la mise en place un dispositif de contrôle interne audité par un comité spécialisé et réfléchir à garantir le process de l’allocation des fonds</a:t>
            </a:r>
            <a:br>
              <a:rPr lang="fr-FR" altLang="fr-FR" sz="1200" dirty="0">
                <a:solidFill>
                  <a:srgbClr val="002060"/>
                </a:solidFill>
                <a:cs typeface="Arial" charset="0"/>
              </a:rPr>
            </a:br>
            <a:r>
              <a:rPr lang="fr-FR" altLang="fr-FR" sz="1200" dirty="0">
                <a:solidFill>
                  <a:schemeClr val="bg1">
                    <a:lumMod val="65000"/>
                  </a:schemeClr>
                </a:solidFill>
                <a:cs typeface="Arial" charset="0"/>
              </a:rPr>
              <a:t>en mettant en place les procédures pour la surveillance des dirigeants et l’évitement des </a:t>
            </a:r>
            <a:r>
              <a:rPr lang="fr-FR" altLang="fr-FR" sz="1200" u="sng" dirty="0">
                <a:solidFill>
                  <a:schemeClr val="bg1">
                    <a:lumMod val="65000"/>
                  </a:schemeClr>
                </a:solidFill>
                <a:cs typeface="Arial" charset="0"/>
              </a:rPr>
              <a:t>conflits d’intérêts</a:t>
            </a:r>
          </a:p>
          <a:p>
            <a:pPr lvl="1">
              <a:lnSpc>
                <a:spcPct val="90000"/>
              </a:lnSpc>
              <a:buClr>
                <a:srgbClr val="C0504D"/>
              </a:buClr>
              <a:buSzPct val="90000"/>
            </a:pPr>
            <a:endParaRPr lang="fr-FR" altLang="fr-FR" sz="1200" dirty="0">
              <a:solidFill>
                <a:srgbClr val="002060"/>
              </a:solidFill>
              <a:cs typeface="Arial" charset="0"/>
            </a:endParaRPr>
          </a:p>
          <a:p>
            <a:pPr marL="685800" lvl="1" indent="-342900">
              <a:lnSpc>
                <a:spcPct val="90000"/>
              </a:lnSpc>
              <a:buClr>
                <a:srgbClr val="C0504D"/>
              </a:buClr>
              <a:buSzPct val="90000"/>
              <a:buFont typeface="Wingdings 3" panose="05040102010807070707" pitchFamily="18" charset="2"/>
              <a:buChar char="è"/>
            </a:pPr>
            <a:r>
              <a:rPr lang="fr-FR" altLang="fr-FR" sz="1200" dirty="0">
                <a:solidFill>
                  <a:srgbClr val="002060"/>
                </a:solidFill>
                <a:cs typeface="Arial" charset="0"/>
              </a:rPr>
              <a:t>Construire les outils de parade pour la gestion des risques</a:t>
            </a:r>
            <a:br>
              <a:rPr lang="fr-FR" altLang="fr-FR" sz="1200" dirty="0">
                <a:solidFill>
                  <a:srgbClr val="002060"/>
                </a:solidFill>
                <a:cs typeface="Arial" charset="0"/>
              </a:rPr>
            </a:br>
            <a:r>
              <a:rPr lang="fr-FR" altLang="fr-FR" sz="1200" dirty="0">
                <a:solidFill>
                  <a:schemeClr val="bg1">
                    <a:lumMod val="65000"/>
                  </a:schemeClr>
                </a:solidFill>
                <a:cs typeface="Arial" charset="0"/>
              </a:rPr>
              <a:t>en recensant et évaluant les risques éventuels, en instaurant une politique active de gestion des risques et en élaborant des </a:t>
            </a:r>
            <a:r>
              <a:rPr lang="fr-FR" altLang="fr-FR" sz="1200" u="sng" dirty="0">
                <a:solidFill>
                  <a:schemeClr val="bg1">
                    <a:lumMod val="65000"/>
                  </a:schemeClr>
                </a:solidFill>
                <a:cs typeface="Arial" charset="0"/>
              </a:rPr>
              <a:t>procédures de gestion de crise </a:t>
            </a:r>
            <a:r>
              <a:rPr lang="fr-FR" altLang="fr-FR" sz="1200" dirty="0">
                <a:solidFill>
                  <a:schemeClr val="bg1">
                    <a:lumMod val="65000"/>
                  </a:schemeClr>
                </a:solidFill>
                <a:cs typeface="Arial" charset="0"/>
              </a:rPr>
              <a:t>et de gestion des </a:t>
            </a:r>
            <a:r>
              <a:rPr lang="fr-FR" altLang="fr-FR" sz="1200" u="sng" dirty="0">
                <a:solidFill>
                  <a:schemeClr val="bg1">
                    <a:lumMod val="65000"/>
                  </a:schemeClr>
                </a:solidFill>
                <a:cs typeface="Arial" charset="0"/>
              </a:rPr>
              <a:t>réclamations</a:t>
            </a:r>
          </a:p>
          <a:p>
            <a:pPr lvl="1">
              <a:lnSpc>
                <a:spcPct val="90000"/>
              </a:lnSpc>
              <a:buClr>
                <a:srgbClr val="C0504D"/>
              </a:buClr>
              <a:buSzPct val="90000"/>
            </a:pPr>
            <a:endParaRPr lang="fr-FR" altLang="fr-FR" sz="1200" dirty="0">
              <a:solidFill>
                <a:schemeClr val="bg1">
                  <a:lumMod val="65000"/>
                </a:schemeClr>
              </a:solidFill>
              <a:cs typeface="Arial" charset="0"/>
            </a:endParaRPr>
          </a:p>
          <a:p>
            <a:pPr marL="685800" lvl="1" indent="-342900">
              <a:lnSpc>
                <a:spcPct val="90000"/>
              </a:lnSpc>
              <a:buClr>
                <a:srgbClr val="C0504D"/>
              </a:buClr>
              <a:buSzPct val="90000"/>
              <a:buFont typeface="Wingdings 3" panose="05040102010807070707" pitchFamily="18" charset="2"/>
              <a:buChar char="è"/>
            </a:pPr>
            <a:r>
              <a:rPr lang="fr-FR" altLang="fr-FR" sz="1200" dirty="0">
                <a:solidFill>
                  <a:srgbClr val="002060"/>
                </a:solidFill>
                <a:cs typeface="Arial" charset="0"/>
              </a:rPr>
              <a:t>Construire les outils de communication de crise</a:t>
            </a:r>
            <a:br>
              <a:rPr lang="fr-FR" altLang="fr-FR" sz="1200" dirty="0">
                <a:solidFill>
                  <a:srgbClr val="002060"/>
                </a:solidFill>
                <a:cs typeface="Arial" charset="0"/>
              </a:rPr>
            </a:br>
            <a:r>
              <a:rPr lang="fr-FR" altLang="fr-FR" sz="1200" dirty="0">
                <a:solidFill>
                  <a:schemeClr val="bg1">
                    <a:lumMod val="65000"/>
                  </a:schemeClr>
                </a:solidFill>
                <a:cs typeface="Arial" charset="0"/>
              </a:rPr>
              <a:t>en regard de la procédures de gestion de crise</a:t>
            </a:r>
          </a:p>
          <a:p>
            <a:pPr lvl="1">
              <a:lnSpc>
                <a:spcPct val="90000"/>
              </a:lnSpc>
              <a:buClr>
                <a:srgbClr val="C0504D"/>
              </a:buClr>
              <a:buSzPct val="90000"/>
            </a:pPr>
            <a:endParaRPr lang="fr-FR" altLang="fr-FR" sz="1200" dirty="0">
              <a:solidFill>
                <a:schemeClr val="bg1">
                  <a:lumMod val="65000"/>
                </a:schemeClr>
              </a:solidFill>
              <a:cs typeface="Arial" charset="0"/>
            </a:endParaRPr>
          </a:p>
          <a:p>
            <a:pPr marL="685800" lvl="1" indent="-342900">
              <a:lnSpc>
                <a:spcPct val="90000"/>
              </a:lnSpc>
              <a:buClr>
                <a:srgbClr val="C0504D"/>
              </a:buClr>
              <a:buSzPct val="90000"/>
              <a:buFont typeface="Wingdings 3" panose="05040102010807070707" pitchFamily="18" charset="2"/>
              <a:buChar char="è"/>
            </a:pPr>
            <a:r>
              <a:rPr lang="fr-FR" altLang="fr-FR" sz="1200" dirty="0">
                <a:solidFill>
                  <a:srgbClr val="002060"/>
                </a:solidFill>
                <a:cs typeface="Arial" charset="0"/>
              </a:rPr>
              <a:t>Mettre en place une procédure de contrôle visant à établir le respect de la charte de déontologie</a:t>
            </a:r>
            <a:br>
              <a:rPr lang="fr-FR" altLang="fr-FR" sz="1200" dirty="0">
                <a:solidFill>
                  <a:srgbClr val="002060"/>
                </a:solidFill>
                <a:cs typeface="Arial" charset="0"/>
              </a:rPr>
            </a:br>
            <a:r>
              <a:rPr lang="fr-FR" altLang="fr-FR" sz="1200" dirty="0">
                <a:solidFill>
                  <a:schemeClr val="bg1">
                    <a:lumMod val="65000"/>
                  </a:schemeClr>
                </a:solidFill>
                <a:cs typeface="Arial" charset="0"/>
              </a:rPr>
              <a:t>et engager une réflexion sur les politiques de </a:t>
            </a:r>
            <a:r>
              <a:rPr lang="fr-FR" altLang="fr-FR" sz="1200" u="sng" dirty="0">
                <a:solidFill>
                  <a:schemeClr val="bg1">
                    <a:lumMod val="65000"/>
                  </a:schemeClr>
                </a:solidFill>
                <a:cs typeface="Arial" charset="0"/>
              </a:rPr>
              <a:t>prévention</a:t>
            </a:r>
            <a:r>
              <a:rPr lang="fr-FR" altLang="fr-FR" sz="1200" dirty="0">
                <a:solidFill>
                  <a:schemeClr val="bg1">
                    <a:lumMod val="65000"/>
                  </a:schemeClr>
                </a:solidFill>
                <a:cs typeface="Arial" charset="0"/>
              </a:rPr>
              <a:t> (maltraitance, blanchiment, harcèlement, abus…)</a:t>
            </a:r>
            <a:endParaRPr lang="fr-FR" altLang="fr-FR" sz="1200" dirty="0">
              <a:solidFill>
                <a:srgbClr val="002060"/>
              </a:solidFill>
              <a:cs typeface="Arial" charset="0"/>
            </a:endParaRPr>
          </a:p>
          <a:p>
            <a:pPr marL="685800" lvl="1" indent="-342900">
              <a:lnSpc>
                <a:spcPct val="90000"/>
              </a:lnSpc>
              <a:buClr>
                <a:srgbClr val="C0504D"/>
              </a:buClr>
              <a:buSzPct val="90000"/>
              <a:buFont typeface="Wingdings 3" panose="05040102010807070707" pitchFamily="18" charset="2"/>
              <a:buChar char="è"/>
            </a:pPr>
            <a:endParaRPr lang="fr-FR" altLang="fr-FR" sz="1200" dirty="0">
              <a:solidFill>
                <a:srgbClr val="002060"/>
              </a:solidFill>
              <a:cs typeface="Arial" charset="0"/>
            </a:endParaRPr>
          </a:p>
        </p:txBody>
      </p:sp>
      <p:pic>
        <p:nvPicPr>
          <p:cNvPr id="9" name="Image 8">
            <a:extLst>
              <a:ext uri="{FF2B5EF4-FFF2-40B4-BE49-F238E27FC236}">
                <a16:creationId xmlns:a16="http://schemas.microsoft.com/office/drawing/2014/main" id="{9E3F2542-4604-4522-B9A6-5B7523924744}"/>
              </a:ext>
            </a:extLst>
          </p:cNvPr>
          <p:cNvPicPr>
            <a:picLocks noChangeAspect="1"/>
          </p:cNvPicPr>
          <p:nvPr/>
        </p:nvPicPr>
        <p:blipFill>
          <a:blip r:embed="rId2"/>
          <a:stretch>
            <a:fillRect/>
          </a:stretch>
        </p:blipFill>
        <p:spPr>
          <a:xfrm>
            <a:off x="6086132" y="280143"/>
            <a:ext cx="344165" cy="561532"/>
          </a:xfrm>
          <a:prstGeom prst="rect">
            <a:avLst/>
          </a:prstGeom>
        </p:spPr>
      </p:pic>
    </p:spTree>
    <p:extLst>
      <p:ext uri="{BB962C8B-B14F-4D97-AF65-F5344CB8AC3E}">
        <p14:creationId xmlns:p14="http://schemas.microsoft.com/office/powerpoint/2010/main" val="3927173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08D50B0A-34BB-4402-B583-CC2E768976DB}"/>
              </a:ext>
            </a:extLst>
          </p:cNvPr>
          <p:cNvSpPr>
            <a:spLocks noGrp="1"/>
          </p:cNvSpPr>
          <p:nvPr>
            <p:ph type="dt" sz="half" idx="10"/>
          </p:nvPr>
        </p:nvSpPr>
        <p:spPr/>
        <p:txBody>
          <a:bodyPr/>
          <a:lstStyle/>
          <a:p>
            <a:r>
              <a:rPr lang="fr-FR"/>
              <a:t>Institut IDEAS</a:t>
            </a:r>
            <a:endParaRPr lang="fr-BE"/>
          </a:p>
        </p:txBody>
      </p:sp>
      <p:sp>
        <p:nvSpPr>
          <p:cNvPr id="4" name="Espace réservé du numéro de diapositive 3">
            <a:extLst>
              <a:ext uri="{FF2B5EF4-FFF2-40B4-BE49-F238E27FC236}">
                <a16:creationId xmlns:a16="http://schemas.microsoft.com/office/drawing/2014/main" id="{7AC226CA-C165-481E-8A78-79EA7F281985}"/>
              </a:ext>
            </a:extLst>
          </p:cNvPr>
          <p:cNvSpPr>
            <a:spLocks noGrp="1"/>
          </p:cNvSpPr>
          <p:nvPr>
            <p:ph type="sldNum" sz="quarter" idx="12"/>
          </p:nvPr>
        </p:nvSpPr>
        <p:spPr/>
        <p:txBody>
          <a:bodyPr/>
          <a:lstStyle/>
          <a:p>
            <a:fld id="{CF4668DC-857F-487D-BFFA-8C0CA5037977}" type="slidenum">
              <a:rPr lang="fr-BE" smtClean="0"/>
              <a:pPr/>
              <a:t>22</a:t>
            </a:fld>
            <a:endParaRPr lang="fr-BE"/>
          </a:p>
        </p:txBody>
      </p:sp>
      <p:sp>
        <p:nvSpPr>
          <p:cNvPr id="5" name="Rectangle 4">
            <a:extLst>
              <a:ext uri="{FF2B5EF4-FFF2-40B4-BE49-F238E27FC236}">
                <a16:creationId xmlns:a16="http://schemas.microsoft.com/office/drawing/2014/main" id="{7FEB7C22-CE8F-4E54-8642-3F066971EF8E}"/>
              </a:ext>
            </a:extLst>
          </p:cNvPr>
          <p:cNvSpPr/>
          <p:nvPr/>
        </p:nvSpPr>
        <p:spPr>
          <a:xfrm>
            <a:off x="1169622" y="249492"/>
            <a:ext cx="6156684" cy="577081"/>
          </a:xfrm>
          <a:prstGeom prst="rect">
            <a:avLst/>
          </a:prstGeom>
        </p:spPr>
        <p:txBody>
          <a:bodyPr wrap="square">
            <a:spAutoFit/>
          </a:bodyPr>
          <a:lstStyle/>
          <a:p>
            <a:pPr indent="-254794" defTabSz="336947">
              <a:tabLst>
                <a:tab pos="257175" algn="l"/>
                <a:tab pos="335756" algn="l"/>
                <a:tab pos="672704" algn="l"/>
                <a:tab pos="1009650" algn="l"/>
                <a:tab pos="1346597" algn="l"/>
                <a:tab pos="1683544" algn="l"/>
                <a:tab pos="2020491" algn="l"/>
                <a:tab pos="2357438" algn="l"/>
                <a:tab pos="2694385" algn="l"/>
                <a:tab pos="3031331" algn="l"/>
                <a:tab pos="3368279" algn="l"/>
                <a:tab pos="3705225" algn="l"/>
                <a:tab pos="4042172" algn="l"/>
                <a:tab pos="4379119" algn="l"/>
                <a:tab pos="4716066" algn="l"/>
                <a:tab pos="5053013" algn="l"/>
                <a:tab pos="5389960" algn="l"/>
                <a:tab pos="5726906" algn="l"/>
                <a:tab pos="6063854" algn="l"/>
                <a:tab pos="6400800" algn="l"/>
                <a:tab pos="6737747" algn="l"/>
              </a:tabLst>
            </a:pPr>
            <a:r>
              <a:rPr lang="fr-FR" altLang="fr-FR" sz="2100" b="1" dirty="0">
                <a:solidFill>
                  <a:srgbClr val="C00000"/>
                </a:solidFill>
                <a:latin typeface="Arial" panose="020B0604020202020204" pitchFamily="34" charset="0"/>
                <a:cs typeface="Arial" panose="020B0604020202020204" pitchFamily="34" charset="0"/>
              </a:rPr>
              <a:t>	     Les points à améliorer – 2/3 </a:t>
            </a:r>
          </a:p>
          <a:p>
            <a:pPr indent="-254794" defTabSz="336947">
              <a:buFontTx/>
              <a:buChar char="•"/>
              <a:tabLst>
                <a:tab pos="257175" algn="l"/>
                <a:tab pos="335756" algn="l"/>
                <a:tab pos="672704" algn="l"/>
                <a:tab pos="1009650" algn="l"/>
                <a:tab pos="1346597" algn="l"/>
                <a:tab pos="1683544" algn="l"/>
                <a:tab pos="2020491" algn="l"/>
                <a:tab pos="2357438" algn="l"/>
                <a:tab pos="2694385" algn="l"/>
                <a:tab pos="3031331" algn="l"/>
                <a:tab pos="3368279" algn="l"/>
                <a:tab pos="3705225" algn="l"/>
                <a:tab pos="4042172" algn="l"/>
                <a:tab pos="4379119" algn="l"/>
                <a:tab pos="4716066" algn="l"/>
                <a:tab pos="5053013" algn="l"/>
                <a:tab pos="5389960" algn="l"/>
                <a:tab pos="5726906" algn="l"/>
                <a:tab pos="6063854" algn="l"/>
                <a:tab pos="6400800" algn="l"/>
                <a:tab pos="6737747" algn="l"/>
              </a:tabLst>
            </a:pPr>
            <a:endParaRPr lang="fr-FR" altLang="fr-FR" sz="1050" dirty="0">
              <a:latin typeface="Arial" panose="020B0604020202020204" pitchFamily="34" charset="0"/>
            </a:endParaRPr>
          </a:p>
        </p:txBody>
      </p:sp>
      <p:cxnSp>
        <p:nvCxnSpPr>
          <p:cNvPr id="6" name="直接连接符 13" descr="e7d195523061f1c0c30ee18c1b05f65d12b38e2533cb2ccdAE0CC34CB5CBEBFAEC353FED4DECE97C3E379FD1D933F5E4DC18EF8EA6B7A1130D5F6DE9DD2BE4B0A8C9126ACE5083D1F5A9E323B29CCFC7DCBC99A75BF16E0ED76C4152856F94F13175679CFE5117E469831E5713FC1FB6C4D7CB6FF3A6E15EF98A8F47CE4A2526F19865375278DE78">
            <a:extLst>
              <a:ext uri="{FF2B5EF4-FFF2-40B4-BE49-F238E27FC236}">
                <a16:creationId xmlns:a16="http://schemas.microsoft.com/office/drawing/2014/main" id="{14B2B7E9-E450-413B-B5BB-5EB9BB1A9E3E}"/>
              </a:ext>
            </a:extLst>
          </p:cNvPr>
          <p:cNvCxnSpPr/>
          <p:nvPr/>
        </p:nvCxnSpPr>
        <p:spPr>
          <a:xfrm rot="16200000" flipH="1">
            <a:off x="2033688" y="465546"/>
            <a:ext cx="0" cy="540000"/>
          </a:xfrm>
          <a:prstGeom prst="line">
            <a:avLst/>
          </a:prstGeom>
          <a:ln w="28575" cap="rnd">
            <a:solidFill>
              <a:srgbClr val="D02768"/>
            </a:solidFill>
          </a:ln>
        </p:spPr>
        <p:style>
          <a:lnRef idx="1">
            <a:schemeClr val="accent1"/>
          </a:lnRef>
          <a:fillRef idx="0">
            <a:schemeClr val="accent1"/>
          </a:fillRef>
          <a:effectRef idx="0">
            <a:schemeClr val="accent1"/>
          </a:effectRef>
          <a:fontRef idx="minor">
            <a:schemeClr val="tx1"/>
          </a:fontRef>
        </p:style>
      </p:cxnSp>
      <p:pic>
        <p:nvPicPr>
          <p:cNvPr id="9" name="Image 8">
            <a:extLst>
              <a:ext uri="{FF2B5EF4-FFF2-40B4-BE49-F238E27FC236}">
                <a16:creationId xmlns:a16="http://schemas.microsoft.com/office/drawing/2014/main" id="{4A259C15-4D01-41A9-812A-44D9BC894002}"/>
              </a:ext>
            </a:extLst>
          </p:cNvPr>
          <p:cNvPicPr>
            <a:picLocks noChangeAspect="1"/>
          </p:cNvPicPr>
          <p:nvPr/>
        </p:nvPicPr>
        <p:blipFill>
          <a:blip r:embed="rId2"/>
          <a:stretch>
            <a:fillRect/>
          </a:stretch>
        </p:blipFill>
        <p:spPr>
          <a:xfrm>
            <a:off x="5938648" y="262765"/>
            <a:ext cx="355226" cy="579578"/>
          </a:xfrm>
          <a:prstGeom prst="rect">
            <a:avLst/>
          </a:prstGeom>
        </p:spPr>
      </p:pic>
      <p:sp>
        <p:nvSpPr>
          <p:cNvPr id="10" name="矩形 9" descr="e7d195523061f1c0c30ee18c1b05f65d12b38e2533cb2ccdAE0CC34CB5CBEBFAEC353FED4DECE97C3E379FD1D933F5E4DC18EF8EA6B7A1130D5F6DE9DD2BE4B0A8C9126ACE5083D1F5A9E323B29CCFC7DCBC99A75BF16E0ED76C4152856F94F13175679CFE5117E469831E5713FC1FB6C4D7CB6FF3A6E15EF98A8F47CE4A2526F19865375278DE78">
            <a:extLst>
              <a:ext uri="{FF2B5EF4-FFF2-40B4-BE49-F238E27FC236}">
                <a16:creationId xmlns:a16="http://schemas.microsoft.com/office/drawing/2014/main" id="{F41D89EC-73DB-478C-8E85-B76BD9137E8E}"/>
              </a:ext>
            </a:extLst>
          </p:cNvPr>
          <p:cNvSpPr/>
          <p:nvPr/>
        </p:nvSpPr>
        <p:spPr>
          <a:xfrm>
            <a:off x="737574" y="951570"/>
            <a:ext cx="7975036" cy="3684562"/>
          </a:xfrm>
          <a:prstGeom prst="rect">
            <a:avLst/>
          </a:prstGeom>
          <a:solidFill>
            <a:schemeClr val="bg1">
              <a:lumMod val="95000"/>
            </a:schemeClr>
          </a:solidFill>
          <a:ln>
            <a:solidFill>
              <a:schemeClr val="bg1">
                <a:lumMod val="65000"/>
              </a:schemeClr>
            </a:solidFill>
          </a:ln>
        </p:spPr>
        <p:txBody>
          <a:bodyPr wrap="square" anchor="ctr">
            <a:noAutofit/>
          </a:bodyPr>
          <a:lstStyle/>
          <a:p>
            <a:pPr marL="685800" lvl="1" indent="-342900">
              <a:lnSpc>
                <a:spcPct val="90000"/>
              </a:lnSpc>
              <a:buClr>
                <a:srgbClr val="C0504D"/>
              </a:buClr>
              <a:buSzPct val="90000"/>
              <a:buFont typeface="Wingdings 3" panose="05040102010807070707" pitchFamily="18" charset="2"/>
              <a:buChar char="è"/>
            </a:pPr>
            <a:endParaRPr lang="fr-FR" altLang="fr-FR" sz="1050" dirty="0">
              <a:solidFill>
                <a:srgbClr val="002060"/>
              </a:solidFill>
              <a:cs typeface="Arial" charset="0"/>
            </a:endParaRPr>
          </a:p>
          <a:p>
            <a:pPr lvl="1">
              <a:lnSpc>
                <a:spcPct val="90000"/>
              </a:lnSpc>
              <a:buClr>
                <a:srgbClr val="C0504D"/>
              </a:buClr>
              <a:buSzPct val="90000"/>
            </a:pPr>
            <a:r>
              <a:rPr lang="fr-FR" altLang="fr-FR" sz="1050" b="1" dirty="0">
                <a:solidFill>
                  <a:srgbClr val="002060"/>
                </a:solidFill>
                <a:cs typeface="Arial" charset="0"/>
              </a:rPr>
              <a:t>FINANCE</a:t>
            </a:r>
          </a:p>
          <a:p>
            <a:pPr lvl="1">
              <a:lnSpc>
                <a:spcPct val="90000"/>
              </a:lnSpc>
              <a:buClr>
                <a:srgbClr val="C0504D"/>
              </a:buClr>
              <a:buSzPct val="90000"/>
            </a:pPr>
            <a:endParaRPr lang="fr-FR" altLang="fr-FR" sz="1050" b="1" dirty="0">
              <a:solidFill>
                <a:srgbClr val="002060"/>
              </a:solidFill>
              <a:cs typeface="Arial" charset="0"/>
            </a:endParaRPr>
          </a:p>
          <a:p>
            <a:pPr lvl="1">
              <a:lnSpc>
                <a:spcPct val="90000"/>
              </a:lnSpc>
              <a:buClr>
                <a:srgbClr val="C0504D"/>
              </a:buClr>
              <a:buSzPct val="90000"/>
            </a:pPr>
            <a:endParaRPr lang="fr-FR" altLang="fr-FR" sz="1050" b="1" dirty="0">
              <a:solidFill>
                <a:srgbClr val="002060"/>
              </a:solidFill>
              <a:cs typeface="Arial" charset="0"/>
            </a:endParaRPr>
          </a:p>
          <a:p>
            <a:pPr marL="685800" lvl="1" indent="-342900">
              <a:lnSpc>
                <a:spcPct val="90000"/>
              </a:lnSpc>
              <a:buClr>
                <a:srgbClr val="C0504D"/>
              </a:buClr>
              <a:buSzPct val="90000"/>
              <a:buFont typeface="Wingdings 3" panose="05040102010807070707" pitchFamily="18" charset="2"/>
              <a:buChar char="è"/>
            </a:pPr>
            <a:r>
              <a:rPr lang="fr-FR" altLang="fr-FR" sz="1050" dirty="0">
                <a:solidFill>
                  <a:srgbClr val="002060"/>
                </a:solidFill>
                <a:cs typeface="Arial" charset="0"/>
              </a:rPr>
              <a:t>Établir plus formellement une analyse financière du « Groupe »</a:t>
            </a:r>
          </a:p>
          <a:p>
            <a:pPr lvl="1">
              <a:lnSpc>
                <a:spcPct val="90000"/>
              </a:lnSpc>
              <a:buClr>
                <a:srgbClr val="C0504D"/>
              </a:buClr>
              <a:buSzPct val="90000"/>
            </a:pPr>
            <a:r>
              <a:rPr lang="fr-FR" altLang="fr-FR" sz="1050" dirty="0">
                <a:solidFill>
                  <a:schemeClr val="bg1">
                    <a:lumMod val="65000"/>
                  </a:schemeClr>
                </a:solidFill>
                <a:cs typeface="Arial" charset="0"/>
              </a:rPr>
              <a:t>            en visibilisant les regroupements des comptes (avec les Départements et Régions)</a:t>
            </a:r>
            <a:endParaRPr lang="fr-FR" altLang="fr-FR" sz="1050" dirty="0">
              <a:solidFill>
                <a:srgbClr val="002060"/>
              </a:solidFill>
              <a:cs typeface="Arial" charset="0"/>
            </a:endParaRPr>
          </a:p>
          <a:p>
            <a:pPr marL="685800" lvl="1" indent="-342900">
              <a:lnSpc>
                <a:spcPct val="90000"/>
              </a:lnSpc>
              <a:buClr>
                <a:srgbClr val="C0504D"/>
              </a:buClr>
              <a:buSzPct val="90000"/>
              <a:buFont typeface="Wingdings 3" panose="05040102010807070707" pitchFamily="18" charset="2"/>
              <a:buChar char="è"/>
            </a:pPr>
            <a:endParaRPr lang="fr-FR" altLang="fr-FR" sz="1050" dirty="0">
              <a:solidFill>
                <a:srgbClr val="002060"/>
              </a:solidFill>
              <a:cs typeface="Arial" charset="0"/>
            </a:endParaRPr>
          </a:p>
          <a:p>
            <a:pPr marL="685800" lvl="1" indent="-342900">
              <a:lnSpc>
                <a:spcPct val="90000"/>
              </a:lnSpc>
              <a:buClr>
                <a:srgbClr val="C0504D"/>
              </a:buClr>
              <a:buSzPct val="90000"/>
              <a:buFont typeface="Wingdings 3" panose="05040102010807070707" pitchFamily="18" charset="2"/>
              <a:buChar char="è"/>
            </a:pPr>
            <a:r>
              <a:rPr lang="fr-FR" altLang="fr-FR" sz="1050" dirty="0">
                <a:solidFill>
                  <a:srgbClr val="002060"/>
                </a:solidFill>
                <a:cs typeface="Arial" charset="0"/>
              </a:rPr>
              <a:t>Etablir une réflexion sur la comptabilité analytique (en lien avec le suivi des projets)</a:t>
            </a:r>
            <a:br>
              <a:rPr lang="fr-FR" altLang="fr-FR" sz="1050" dirty="0">
                <a:solidFill>
                  <a:srgbClr val="002060"/>
                </a:solidFill>
                <a:cs typeface="Arial" charset="0"/>
              </a:rPr>
            </a:br>
            <a:r>
              <a:rPr lang="fr-FR" altLang="fr-FR" sz="1050" dirty="0">
                <a:solidFill>
                  <a:schemeClr val="bg1">
                    <a:lumMod val="65000"/>
                  </a:schemeClr>
                </a:solidFill>
                <a:cs typeface="Arial" charset="0"/>
              </a:rPr>
              <a:t>en créant une articulation avec le plan stratégique par programme</a:t>
            </a:r>
            <a:endParaRPr lang="fr-FR" altLang="fr-FR" sz="1050" dirty="0">
              <a:solidFill>
                <a:srgbClr val="002060"/>
              </a:solidFill>
              <a:cs typeface="Arial" charset="0"/>
            </a:endParaRPr>
          </a:p>
          <a:p>
            <a:pPr marL="685800" lvl="1" indent="-342900">
              <a:lnSpc>
                <a:spcPct val="90000"/>
              </a:lnSpc>
              <a:buClr>
                <a:srgbClr val="C0504D"/>
              </a:buClr>
              <a:buSzPct val="90000"/>
              <a:buFont typeface="Wingdings 3" panose="05040102010807070707" pitchFamily="18" charset="2"/>
              <a:buChar char="è"/>
            </a:pPr>
            <a:endParaRPr lang="fr-FR" altLang="fr-FR" sz="1050" dirty="0">
              <a:solidFill>
                <a:srgbClr val="002060"/>
              </a:solidFill>
              <a:cs typeface="Arial" charset="0"/>
            </a:endParaRPr>
          </a:p>
          <a:p>
            <a:pPr lvl="1">
              <a:lnSpc>
                <a:spcPct val="90000"/>
              </a:lnSpc>
              <a:buClr>
                <a:srgbClr val="C0504D"/>
              </a:buClr>
              <a:buSzPct val="90000"/>
            </a:pPr>
            <a:endParaRPr lang="fr-FR" altLang="fr-FR" sz="1050" dirty="0">
              <a:solidFill>
                <a:srgbClr val="002060"/>
              </a:solidFill>
              <a:cs typeface="Arial" charset="0"/>
            </a:endParaRPr>
          </a:p>
        </p:txBody>
      </p:sp>
    </p:spTree>
    <p:extLst>
      <p:ext uri="{BB962C8B-B14F-4D97-AF65-F5344CB8AC3E}">
        <p14:creationId xmlns:p14="http://schemas.microsoft.com/office/powerpoint/2010/main" val="1188836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08D50B0A-34BB-4402-B583-CC2E768976DB}"/>
              </a:ext>
            </a:extLst>
          </p:cNvPr>
          <p:cNvSpPr>
            <a:spLocks noGrp="1"/>
          </p:cNvSpPr>
          <p:nvPr>
            <p:ph type="dt" sz="half" idx="10"/>
          </p:nvPr>
        </p:nvSpPr>
        <p:spPr/>
        <p:txBody>
          <a:bodyPr/>
          <a:lstStyle/>
          <a:p>
            <a:r>
              <a:rPr lang="fr-FR"/>
              <a:t>Institut IDEAS</a:t>
            </a:r>
            <a:endParaRPr lang="fr-BE"/>
          </a:p>
        </p:txBody>
      </p:sp>
      <p:sp>
        <p:nvSpPr>
          <p:cNvPr id="4" name="Espace réservé du numéro de diapositive 3">
            <a:extLst>
              <a:ext uri="{FF2B5EF4-FFF2-40B4-BE49-F238E27FC236}">
                <a16:creationId xmlns:a16="http://schemas.microsoft.com/office/drawing/2014/main" id="{7AC226CA-C165-481E-8A78-79EA7F281985}"/>
              </a:ext>
            </a:extLst>
          </p:cNvPr>
          <p:cNvSpPr>
            <a:spLocks noGrp="1"/>
          </p:cNvSpPr>
          <p:nvPr>
            <p:ph type="sldNum" sz="quarter" idx="12"/>
          </p:nvPr>
        </p:nvSpPr>
        <p:spPr/>
        <p:txBody>
          <a:bodyPr/>
          <a:lstStyle/>
          <a:p>
            <a:fld id="{CF4668DC-857F-487D-BFFA-8C0CA5037977}" type="slidenum">
              <a:rPr lang="fr-BE" smtClean="0"/>
              <a:pPr/>
              <a:t>23</a:t>
            </a:fld>
            <a:endParaRPr lang="fr-BE"/>
          </a:p>
        </p:txBody>
      </p:sp>
      <p:sp>
        <p:nvSpPr>
          <p:cNvPr id="5" name="Rectangle 4">
            <a:extLst>
              <a:ext uri="{FF2B5EF4-FFF2-40B4-BE49-F238E27FC236}">
                <a16:creationId xmlns:a16="http://schemas.microsoft.com/office/drawing/2014/main" id="{7FEB7C22-CE8F-4E54-8642-3F066971EF8E}"/>
              </a:ext>
            </a:extLst>
          </p:cNvPr>
          <p:cNvSpPr/>
          <p:nvPr/>
        </p:nvSpPr>
        <p:spPr>
          <a:xfrm>
            <a:off x="1169622" y="249492"/>
            <a:ext cx="6156684" cy="577081"/>
          </a:xfrm>
          <a:prstGeom prst="rect">
            <a:avLst/>
          </a:prstGeom>
        </p:spPr>
        <p:txBody>
          <a:bodyPr wrap="square">
            <a:spAutoFit/>
          </a:bodyPr>
          <a:lstStyle/>
          <a:p>
            <a:pPr indent="-254794" defTabSz="336947">
              <a:tabLst>
                <a:tab pos="257175" algn="l"/>
                <a:tab pos="335756" algn="l"/>
                <a:tab pos="672704" algn="l"/>
                <a:tab pos="1009650" algn="l"/>
                <a:tab pos="1346597" algn="l"/>
                <a:tab pos="1683544" algn="l"/>
                <a:tab pos="2020491" algn="l"/>
                <a:tab pos="2357438" algn="l"/>
                <a:tab pos="2694385" algn="l"/>
                <a:tab pos="3031331" algn="l"/>
                <a:tab pos="3368279" algn="l"/>
                <a:tab pos="3705225" algn="l"/>
                <a:tab pos="4042172" algn="l"/>
                <a:tab pos="4379119" algn="l"/>
                <a:tab pos="4716066" algn="l"/>
                <a:tab pos="5053013" algn="l"/>
                <a:tab pos="5389960" algn="l"/>
                <a:tab pos="5726906" algn="l"/>
                <a:tab pos="6063854" algn="l"/>
                <a:tab pos="6400800" algn="l"/>
                <a:tab pos="6737747" algn="l"/>
              </a:tabLst>
            </a:pPr>
            <a:r>
              <a:rPr lang="fr-FR" altLang="fr-FR" sz="2100" b="1" dirty="0">
                <a:solidFill>
                  <a:srgbClr val="C00000"/>
                </a:solidFill>
                <a:latin typeface="Arial" panose="020B0604020202020204" pitchFamily="34" charset="0"/>
                <a:cs typeface="Arial" panose="020B0604020202020204" pitchFamily="34" charset="0"/>
              </a:rPr>
              <a:t>	     Les points à améliorer – 3/3 </a:t>
            </a:r>
          </a:p>
          <a:p>
            <a:pPr indent="-254794" defTabSz="336947">
              <a:buFontTx/>
              <a:buChar char="•"/>
              <a:tabLst>
                <a:tab pos="257175" algn="l"/>
                <a:tab pos="335756" algn="l"/>
                <a:tab pos="672704" algn="l"/>
                <a:tab pos="1009650" algn="l"/>
                <a:tab pos="1346597" algn="l"/>
                <a:tab pos="1683544" algn="l"/>
                <a:tab pos="2020491" algn="l"/>
                <a:tab pos="2357438" algn="l"/>
                <a:tab pos="2694385" algn="l"/>
                <a:tab pos="3031331" algn="l"/>
                <a:tab pos="3368279" algn="l"/>
                <a:tab pos="3705225" algn="l"/>
                <a:tab pos="4042172" algn="l"/>
                <a:tab pos="4379119" algn="l"/>
                <a:tab pos="4716066" algn="l"/>
                <a:tab pos="5053013" algn="l"/>
                <a:tab pos="5389960" algn="l"/>
                <a:tab pos="5726906" algn="l"/>
                <a:tab pos="6063854" algn="l"/>
                <a:tab pos="6400800" algn="l"/>
                <a:tab pos="6737747" algn="l"/>
              </a:tabLst>
            </a:pPr>
            <a:endParaRPr lang="fr-FR" altLang="fr-FR" sz="1050" dirty="0">
              <a:latin typeface="Arial" panose="020B0604020202020204" pitchFamily="34" charset="0"/>
            </a:endParaRPr>
          </a:p>
        </p:txBody>
      </p:sp>
      <p:cxnSp>
        <p:nvCxnSpPr>
          <p:cNvPr id="6" name="直接连接符 13" descr="e7d195523061f1c0c30ee18c1b05f65d12b38e2533cb2ccdAE0CC34CB5CBEBFAEC353FED4DECE97C3E379FD1D933F5E4DC18EF8EA6B7A1130D5F6DE9DD2BE4B0A8C9126ACE5083D1F5A9E323B29CCFC7DCBC99A75BF16E0ED76C4152856F94F13175679CFE5117E469831E5713FC1FB6C4D7CB6FF3A6E15EF98A8F47CE4A2526F19865375278DE78">
            <a:extLst>
              <a:ext uri="{FF2B5EF4-FFF2-40B4-BE49-F238E27FC236}">
                <a16:creationId xmlns:a16="http://schemas.microsoft.com/office/drawing/2014/main" id="{14B2B7E9-E450-413B-B5BB-5EB9BB1A9E3E}"/>
              </a:ext>
            </a:extLst>
          </p:cNvPr>
          <p:cNvCxnSpPr/>
          <p:nvPr/>
        </p:nvCxnSpPr>
        <p:spPr>
          <a:xfrm rot="16200000" flipH="1">
            <a:off x="2033688" y="465546"/>
            <a:ext cx="0" cy="540000"/>
          </a:xfrm>
          <a:prstGeom prst="line">
            <a:avLst/>
          </a:prstGeom>
          <a:ln w="28575" cap="rnd">
            <a:solidFill>
              <a:srgbClr val="D02768"/>
            </a:solidFill>
          </a:ln>
        </p:spPr>
        <p:style>
          <a:lnRef idx="1">
            <a:schemeClr val="accent1"/>
          </a:lnRef>
          <a:fillRef idx="0">
            <a:schemeClr val="accent1"/>
          </a:fillRef>
          <a:effectRef idx="0">
            <a:schemeClr val="accent1"/>
          </a:effectRef>
          <a:fontRef idx="minor">
            <a:schemeClr val="tx1"/>
          </a:fontRef>
        </p:style>
      </p:cxnSp>
      <p:pic>
        <p:nvPicPr>
          <p:cNvPr id="9" name="Image 8">
            <a:extLst>
              <a:ext uri="{FF2B5EF4-FFF2-40B4-BE49-F238E27FC236}">
                <a16:creationId xmlns:a16="http://schemas.microsoft.com/office/drawing/2014/main" id="{39CA76AB-4504-4684-87E6-F5552E5504C7}"/>
              </a:ext>
            </a:extLst>
          </p:cNvPr>
          <p:cNvPicPr>
            <a:picLocks noChangeAspect="1"/>
          </p:cNvPicPr>
          <p:nvPr/>
        </p:nvPicPr>
        <p:blipFill>
          <a:blip r:embed="rId2"/>
          <a:stretch>
            <a:fillRect/>
          </a:stretch>
        </p:blipFill>
        <p:spPr>
          <a:xfrm>
            <a:off x="5889486" y="249492"/>
            <a:ext cx="330646" cy="539475"/>
          </a:xfrm>
          <a:prstGeom prst="rect">
            <a:avLst/>
          </a:prstGeom>
        </p:spPr>
      </p:pic>
      <p:sp>
        <p:nvSpPr>
          <p:cNvPr id="10" name="矩形 9" descr="e7d195523061f1c0c30ee18c1b05f65d12b38e2533cb2ccdAE0CC34CB5CBEBFAEC353FED4DECE97C3E379FD1D933F5E4DC18EF8EA6B7A1130D5F6DE9DD2BE4B0A8C9126ACE5083D1F5A9E323B29CCFC7DCBC99A75BF16E0ED76C4152856F94F13175679CFE5117E469831E5713FC1FB6C4D7CB6FF3A6E15EF98A8F47CE4A2526F19865375278DE78">
            <a:extLst>
              <a:ext uri="{FF2B5EF4-FFF2-40B4-BE49-F238E27FC236}">
                <a16:creationId xmlns:a16="http://schemas.microsoft.com/office/drawing/2014/main" id="{B8580AAE-D0BF-45C0-916D-9E8FC12C9095}"/>
              </a:ext>
            </a:extLst>
          </p:cNvPr>
          <p:cNvSpPr/>
          <p:nvPr/>
        </p:nvSpPr>
        <p:spPr>
          <a:xfrm>
            <a:off x="737574" y="951570"/>
            <a:ext cx="7975036" cy="3684562"/>
          </a:xfrm>
          <a:prstGeom prst="rect">
            <a:avLst/>
          </a:prstGeom>
          <a:solidFill>
            <a:schemeClr val="bg1">
              <a:lumMod val="95000"/>
            </a:schemeClr>
          </a:solidFill>
          <a:ln>
            <a:solidFill>
              <a:schemeClr val="bg1">
                <a:lumMod val="65000"/>
              </a:schemeClr>
            </a:solidFill>
          </a:ln>
        </p:spPr>
        <p:txBody>
          <a:bodyPr wrap="square" anchor="ctr">
            <a:noAutofit/>
          </a:bodyPr>
          <a:lstStyle/>
          <a:p>
            <a:pPr marL="685800" lvl="1" indent="-342900">
              <a:lnSpc>
                <a:spcPct val="90000"/>
              </a:lnSpc>
              <a:buClr>
                <a:srgbClr val="C0504D"/>
              </a:buClr>
              <a:buSzPct val="90000"/>
              <a:buFont typeface="Wingdings 3" panose="05040102010807070707" pitchFamily="18" charset="2"/>
              <a:buChar char="è"/>
            </a:pPr>
            <a:endParaRPr lang="fr-FR" altLang="fr-FR" sz="1050" dirty="0">
              <a:solidFill>
                <a:srgbClr val="002060"/>
              </a:solidFill>
              <a:cs typeface="Arial" charset="0"/>
            </a:endParaRPr>
          </a:p>
          <a:p>
            <a:pPr lvl="1">
              <a:lnSpc>
                <a:spcPct val="90000"/>
              </a:lnSpc>
              <a:buClr>
                <a:srgbClr val="C0504D"/>
              </a:buClr>
              <a:buSzPct val="90000"/>
            </a:pPr>
            <a:r>
              <a:rPr lang="fr-FR" altLang="fr-FR" sz="1050" b="1" dirty="0">
                <a:solidFill>
                  <a:srgbClr val="002060"/>
                </a:solidFill>
                <a:cs typeface="Arial" charset="0"/>
              </a:rPr>
              <a:t>PILOTAGE</a:t>
            </a:r>
          </a:p>
          <a:p>
            <a:pPr lvl="1">
              <a:lnSpc>
                <a:spcPct val="90000"/>
              </a:lnSpc>
              <a:buClr>
                <a:srgbClr val="C0504D"/>
              </a:buClr>
              <a:buSzPct val="90000"/>
            </a:pPr>
            <a:endParaRPr lang="fr-FR" altLang="fr-FR" sz="1050" b="1" dirty="0">
              <a:solidFill>
                <a:srgbClr val="002060"/>
              </a:solidFill>
              <a:cs typeface="Arial" charset="0"/>
            </a:endParaRPr>
          </a:p>
          <a:p>
            <a:pPr lvl="1">
              <a:lnSpc>
                <a:spcPct val="90000"/>
              </a:lnSpc>
              <a:buClr>
                <a:srgbClr val="C0504D"/>
              </a:buClr>
              <a:buSzPct val="90000"/>
            </a:pPr>
            <a:endParaRPr lang="fr-FR" altLang="fr-FR" sz="1050" dirty="0">
              <a:solidFill>
                <a:srgbClr val="002060"/>
              </a:solidFill>
              <a:cs typeface="Arial" charset="0"/>
            </a:endParaRPr>
          </a:p>
          <a:p>
            <a:pPr marL="685800" lvl="1" indent="-342900">
              <a:lnSpc>
                <a:spcPct val="90000"/>
              </a:lnSpc>
              <a:buClr>
                <a:srgbClr val="C0504D"/>
              </a:buClr>
              <a:buSzPct val="90000"/>
              <a:buFont typeface="Wingdings 3" panose="05040102010807070707" pitchFamily="18" charset="2"/>
              <a:buChar char="è"/>
            </a:pPr>
            <a:r>
              <a:rPr lang="fr-FR" altLang="fr-FR" sz="1050" dirty="0">
                <a:solidFill>
                  <a:srgbClr val="002060"/>
                </a:solidFill>
                <a:cs typeface="Arial" charset="0"/>
              </a:rPr>
              <a:t>Finaliser la mise en place du dispositif de contrôle interne audité par un comité spécialisé et réfléchir à garantir le process de l’allocation des fonds</a:t>
            </a:r>
            <a:br>
              <a:rPr lang="fr-FR" altLang="fr-FR" sz="1050" dirty="0">
                <a:solidFill>
                  <a:srgbClr val="002060"/>
                </a:solidFill>
                <a:cs typeface="Arial" charset="0"/>
              </a:rPr>
            </a:br>
            <a:r>
              <a:rPr lang="fr-FR" altLang="fr-FR" sz="1050" dirty="0">
                <a:solidFill>
                  <a:schemeClr val="bg1">
                    <a:lumMod val="65000"/>
                  </a:schemeClr>
                </a:solidFill>
                <a:cs typeface="Arial" charset="0"/>
              </a:rPr>
              <a:t>en mettant en place des </a:t>
            </a:r>
            <a:r>
              <a:rPr lang="fr-FR" altLang="fr-FR" sz="1050" u="sng" dirty="0">
                <a:solidFill>
                  <a:schemeClr val="bg1">
                    <a:lumMod val="65000"/>
                  </a:schemeClr>
                </a:solidFill>
                <a:cs typeface="Arial" charset="0"/>
              </a:rPr>
              <a:t>procédures</a:t>
            </a:r>
            <a:r>
              <a:rPr lang="fr-FR" altLang="fr-FR" sz="1050" dirty="0">
                <a:solidFill>
                  <a:schemeClr val="bg1">
                    <a:lumMod val="65000"/>
                  </a:schemeClr>
                </a:solidFill>
                <a:cs typeface="Arial" charset="0"/>
              </a:rPr>
              <a:t> </a:t>
            </a:r>
          </a:p>
          <a:p>
            <a:pPr lvl="1">
              <a:lnSpc>
                <a:spcPct val="90000"/>
              </a:lnSpc>
              <a:buClr>
                <a:srgbClr val="C0504D"/>
              </a:buClr>
              <a:buSzPct val="90000"/>
            </a:pPr>
            <a:endParaRPr lang="fr-FR" altLang="fr-FR" sz="1050" dirty="0">
              <a:solidFill>
                <a:schemeClr val="bg1">
                  <a:lumMod val="65000"/>
                </a:schemeClr>
              </a:solidFill>
              <a:cs typeface="Arial" charset="0"/>
            </a:endParaRPr>
          </a:p>
          <a:p>
            <a:pPr marL="685800" lvl="1" indent="-342900">
              <a:lnSpc>
                <a:spcPct val="90000"/>
              </a:lnSpc>
              <a:buClr>
                <a:srgbClr val="C0504D"/>
              </a:buClr>
              <a:buSzPct val="90000"/>
              <a:buFont typeface="Wingdings 3" panose="05040102010807070707" pitchFamily="18" charset="2"/>
              <a:buChar char="è"/>
            </a:pPr>
            <a:r>
              <a:rPr lang="fr-FR" altLang="fr-FR" sz="1050" dirty="0">
                <a:solidFill>
                  <a:srgbClr val="002060"/>
                </a:solidFill>
                <a:cs typeface="Arial" charset="0"/>
              </a:rPr>
              <a:t>Etablir un suivi précis des réclamations des donateurs (ou partenaires)</a:t>
            </a:r>
            <a:br>
              <a:rPr lang="fr-FR" altLang="fr-FR" sz="1050" dirty="0">
                <a:solidFill>
                  <a:srgbClr val="002060"/>
                </a:solidFill>
                <a:cs typeface="Arial" charset="0"/>
              </a:rPr>
            </a:br>
            <a:r>
              <a:rPr lang="fr-FR" altLang="fr-FR" sz="1050" dirty="0">
                <a:solidFill>
                  <a:schemeClr val="bg1">
                    <a:lumMod val="65000"/>
                  </a:schemeClr>
                </a:solidFill>
                <a:cs typeface="Arial" charset="0"/>
              </a:rPr>
              <a:t>en mettant en place une </a:t>
            </a:r>
            <a:r>
              <a:rPr lang="fr-FR" altLang="fr-FR" sz="1050" u="sng" dirty="0">
                <a:solidFill>
                  <a:schemeClr val="bg1">
                    <a:lumMod val="65000"/>
                  </a:schemeClr>
                </a:solidFill>
                <a:cs typeface="Arial" charset="0"/>
              </a:rPr>
              <a:t>procédure</a:t>
            </a:r>
          </a:p>
          <a:p>
            <a:pPr marL="685800" lvl="1" indent="-342900">
              <a:lnSpc>
                <a:spcPct val="90000"/>
              </a:lnSpc>
              <a:buClr>
                <a:srgbClr val="C0504D"/>
              </a:buClr>
              <a:buSzPct val="90000"/>
              <a:buFont typeface="Wingdings 3" panose="05040102010807070707" pitchFamily="18" charset="2"/>
              <a:buChar char="è"/>
            </a:pPr>
            <a:endParaRPr lang="fr-FR" altLang="fr-FR" sz="1050" dirty="0">
              <a:solidFill>
                <a:schemeClr val="bg1">
                  <a:lumMod val="65000"/>
                </a:schemeClr>
              </a:solidFill>
              <a:cs typeface="Arial" charset="0"/>
            </a:endParaRPr>
          </a:p>
          <a:p>
            <a:pPr marL="685800" lvl="1" indent="-342900">
              <a:lnSpc>
                <a:spcPct val="90000"/>
              </a:lnSpc>
              <a:buClr>
                <a:srgbClr val="C0504D"/>
              </a:buClr>
              <a:buSzPct val="90000"/>
              <a:buFont typeface="Wingdings 3" panose="05040102010807070707" pitchFamily="18" charset="2"/>
              <a:buChar char="è"/>
            </a:pPr>
            <a:r>
              <a:rPr lang="fr-FR" altLang="fr-FR" sz="1050" dirty="0">
                <a:solidFill>
                  <a:srgbClr val="002060"/>
                </a:solidFill>
                <a:cs typeface="Arial" charset="0"/>
              </a:rPr>
              <a:t>Engager une réflexion sur les tableaux de bord et outils de pilotage</a:t>
            </a:r>
          </a:p>
          <a:p>
            <a:pPr lvl="1">
              <a:lnSpc>
                <a:spcPct val="90000"/>
              </a:lnSpc>
              <a:buClr>
                <a:srgbClr val="C0504D"/>
              </a:buClr>
              <a:buSzPct val="90000"/>
            </a:pPr>
            <a:r>
              <a:rPr lang="fr-FR" altLang="fr-FR" sz="1050" dirty="0">
                <a:solidFill>
                  <a:schemeClr val="bg1">
                    <a:lumMod val="65000"/>
                  </a:schemeClr>
                </a:solidFill>
                <a:cs typeface="Arial" charset="0"/>
              </a:rPr>
              <a:t>         en associant le Bureau pour obtenir des </a:t>
            </a:r>
            <a:r>
              <a:rPr lang="fr-FR" altLang="fr-FR" sz="1050" u="sng" dirty="0">
                <a:solidFill>
                  <a:schemeClr val="bg1">
                    <a:lumMod val="65000"/>
                  </a:schemeClr>
                </a:solidFill>
                <a:cs typeface="Arial" charset="0"/>
              </a:rPr>
              <a:t>outils « utilisés » </a:t>
            </a:r>
            <a:r>
              <a:rPr lang="fr-FR" altLang="fr-FR" sz="1050" dirty="0">
                <a:solidFill>
                  <a:schemeClr val="bg1">
                    <a:lumMod val="65000"/>
                  </a:schemeClr>
                </a:solidFill>
                <a:cs typeface="Arial" charset="0"/>
              </a:rPr>
              <a:t>et y associer une réflexion « impact social »</a:t>
            </a:r>
          </a:p>
          <a:p>
            <a:pPr lvl="1">
              <a:lnSpc>
                <a:spcPct val="90000"/>
              </a:lnSpc>
              <a:buClr>
                <a:srgbClr val="C0504D"/>
              </a:buClr>
              <a:buSzPct val="90000"/>
            </a:pPr>
            <a:endParaRPr lang="fr-FR" altLang="fr-FR" sz="1050" u="sng" dirty="0">
              <a:solidFill>
                <a:schemeClr val="bg1">
                  <a:lumMod val="65000"/>
                </a:schemeClr>
              </a:solidFill>
              <a:cs typeface="Arial" charset="0"/>
            </a:endParaRPr>
          </a:p>
          <a:p>
            <a:pPr marL="685800" lvl="1" indent="-342900">
              <a:lnSpc>
                <a:spcPct val="90000"/>
              </a:lnSpc>
              <a:buClr>
                <a:srgbClr val="C0504D"/>
              </a:buClr>
              <a:buSzPct val="90000"/>
              <a:buFont typeface="Wingdings 3" panose="05040102010807070707" pitchFamily="18" charset="2"/>
              <a:buChar char="è"/>
            </a:pPr>
            <a:r>
              <a:rPr lang="fr-FR" altLang="fr-FR" sz="1050" dirty="0">
                <a:solidFill>
                  <a:srgbClr val="002060"/>
                </a:solidFill>
                <a:cs typeface="Arial" charset="0"/>
              </a:rPr>
              <a:t>Engager la mise en œuvre d’une démarche de veille</a:t>
            </a:r>
          </a:p>
          <a:p>
            <a:pPr lvl="1">
              <a:lnSpc>
                <a:spcPct val="90000"/>
              </a:lnSpc>
              <a:buClr>
                <a:srgbClr val="C0504D"/>
              </a:buClr>
              <a:buSzPct val="90000"/>
            </a:pPr>
            <a:r>
              <a:rPr lang="fr-FR" altLang="fr-FR" sz="1050" dirty="0">
                <a:solidFill>
                  <a:schemeClr val="bg1">
                    <a:lumMod val="65000"/>
                  </a:schemeClr>
                </a:solidFill>
                <a:cs typeface="Arial" charset="0"/>
              </a:rPr>
              <a:t>         </a:t>
            </a:r>
            <a:endParaRPr lang="fr-FR" altLang="fr-FR" sz="1050" u="sng" dirty="0">
              <a:solidFill>
                <a:schemeClr val="bg1">
                  <a:lumMod val="65000"/>
                </a:schemeClr>
              </a:solidFill>
              <a:cs typeface="Arial" charset="0"/>
            </a:endParaRPr>
          </a:p>
          <a:p>
            <a:pPr lvl="1">
              <a:lnSpc>
                <a:spcPct val="90000"/>
              </a:lnSpc>
              <a:buClr>
                <a:srgbClr val="C0504D"/>
              </a:buClr>
              <a:buSzPct val="90000"/>
            </a:pPr>
            <a:endParaRPr lang="fr-FR" altLang="fr-FR" sz="1050" dirty="0">
              <a:solidFill>
                <a:srgbClr val="002060"/>
              </a:solidFill>
              <a:cs typeface="Arial" charset="0"/>
            </a:endParaRPr>
          </a:p>
        </p:txBody>
      </p:sp>
    </p:spTree>
    <p:extLst>
      <p:ext uri="{BB962C8B-B14F-4D97-AF65-F5344CB8AC3E}">
        <p14:creationId xmlns:p14="http://schemas.microsoft.com/office/powerpoint/2010/main" val="2070689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3</a:t>
            </a:fld>
            <a:endParaRPr lang="fr-FR"/>
          </a:p>
        </p:txBody>
      </p:sp>
      <p:sp>
        <p:nvSpPr>
          <p:cNvPr id="3" name="Titre 2"/>
          <p:cNvSpPr>
            <a:spLocks noGrp="1"/>
          </p:cNvSpPr>
          <p:nvPr>
            <p:ph type="title"/>
          </p:nvPr>
        </p:nvSpPr>
        <p:spPr/>
        <p:txBody>
          <a:bodyPr/>
          <a:lstStyle/>
          <a:p>
            <a:r>
              <a:rPr lang="fr-FR" dirty="0"/>
              <a:t>Missions du réseau Cultures du Cœur </a:t>
            </a:r>
          </a:p>
        </p:txBody>
      </p:sp>
      <p:sp>
        <p:nvSpPr>
          <p:cNvPr id="4" name="Espace réservé du texte 3"/>
          <p:cNvSpPr>
            <a:spLocks noGrp="1"/>
          </p:cNvSpPr>
          <p:nvPr>
            <p:ph type="body" idx="1"/>
          </p:nvPr>
        </p:nvSpPr>
        <p:spPr>
          <a:xfrm>
            <a:off x="2078182" y="1141587"/>
            <a:ext cx="5493327" cy="3521630"/>
          </a:xfrm>
        </p:spPr>
        <p:txBody>
          <a:bodyPr>
            <a:normAutofit fontScale="92500" lnSpcReduction="10000"/>
          </a:bodyPr>
          <a:lstStyle/>
          <a:p>
            <a:pPr marL="0" lvl="0" indent="0">
              <a:spcAft>
                <a:spcPts val="400"/>
              </a:spcAft>
              <a:buNone/>
            </a:pPr>
            <a:r>
              <a:rPr lang="fr-FR" sz="1600" dirty="0"/>
              <a:t>- </a:t>
            </a:r>
            <a:r>
              <a:rPr lang="fr-FR" sz="2000" dirty="0"/>
              <a:t>Favoriser</a:t>
            </a:r>
            <a:r>
              <a:rPr lang="fr-FR" sz="1600" dirty="0"/>
              <a:t> </a:t>
            </a:r>
            <a:r>
              <a:rPr lang="fr-FR" sz="1400" dirty="0"/>
              <a:t>l’accès des personnes en situation de précarité et/ou de vulnérabilité économique et sociale aux structures culturelles, sportives et de loisirs.</a:t>
            </a:r>
            <a:br>
              <a:rPr lang="fr-FR" sz="1400" dirty="0"/>
            </a:br>
            <a:r>
              <a:rPr lang="fr-FR" sz="2000" dirty="0"/>
              <a:t>- Promouvoir </a:t>
            </a:r>
            <a:r>
              <a:rPr lang="fr-FR" sz="1400" dirty="0"/>
              <a:t>la médiation culturelle et sportive comme levier d’épanouissement personnel et d’inclusion sociale et professionnelle</a:t>
            </a:r>
            <a:br>
              <a:rPr lang="fr-FR" sz="1400" dirty="0"/>
            </a:br>
            <a:r>
              <a:rPr lang="fr-FR" sz="1600" dirty="0"/>
              <a:t>- </a:t>
            </a:r>
            <a:r>
              <a:rPr lang="fr-FR" sz="2000" dirty="0"/>
              <a:t>Faciliter</a:t>
            </a:r>
            <a:r>
              <a:rPr lang="fr-FR" sz="1600" dirty="0"/>
              <a:t> </a:t>
            </a:r>
            <a:r>
              <a:rPr lang="fr-FR" sz="1400" dirty="0"/>
              <a:t>la mise en réseau des acteurs culturels et sociaux en articulation avec les partenaires institutionnels</a:t>
            </a:r>
            <a:br>
              <a:rPr lang="fr-FR" sz="1400" dirty="0"/>
            </a:br>
            <a:r>
              <a:rPr lang="fr-FR" sz="1600" dirty="0"/>
              <a:t>- </a:t>
            </a:r>
            <a:r>
              <a:rPr lang="fr-FR" sz="2000" dirty="0"/>
              <a:t>Etre acteur </a:t>
            </a:r>
            <a:r>
              <a:rPr lang="fr-FR" sz="1400" dirty="0"/>
              <a:t>de la définition et de la mise en œuvre des politiques publiques pour l’inclusion</a:t>
            </a:r>
            <a:br>
              <a:rPr lang="fr-FR" sz="1400" dirty="0"/>
            </a:br>
            <a:r>
              <a:rPr lang="fr-FR" sz="1600" dirty="0"/>
              <a:t>- </a:t>
            </a:r>
            <a:r>
              <a:rPr lang="fr-FR" sz="2000" dirty="0"/>
              <a:t>Sensibiliser</a:t>
            </a:r>
            <a:r>
              <a:rPr lang="fr-FR" sz="1400" dirty="0"/>
              <a:t>, accompagner et former les professionnels du champ social et culturel</a:t>
            </a:r>
            <a:br>
              <a:rPr lang="fr-FR" sz="1400" dirty="0"/>
            </a:br>
            <a:r>
              <a:rPr lang="fr-FR" sz="2000" dirty="0"/>
              <a:t>- Développer </a:t>
            </a:r>
            <a:r>
              <a:rPr lang="fr-FR" sz="1400" dirty="0"/>
              <a:t>un pôle d’expertise de la médiation sur le champ social</a:t>
            </a:r>
          </a:p>
        </p:txBody>
      </p:sp>
    </p:spTree>
    <p:extLst>
      <p:ext uri="{BB962C8B-B14F-4D97-AF65-F5344CB8AC3E}">
        <p14:creationId xmlns:p14="http://schemas.microsoft.com/office/powerpoint/2010/main" val="31111707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4</a:t>
            </a:fld>
            <a:endParaRPr lang="fr-FR"/>
          </a:p>
        </p:txBody>
      </p:sp>
      <p:sp>
        <p:nvSpPr>
          <p:cNvPr id="3" name="Titre 2"/>
          <p:cNvSpPr>
            <a:spLocks noGrp="1"/>
          </p:cNvSpPr>
          <p:nvPr>
            <p:ph type="title"/>
          </p:nvPr>
        </p:nvSpPr>
        <p:spPr>
          <a:xfrm>
            <a:off x="226275" y="125764"/>
            <a:ext cx="4318950" cy="1287300"/>
          </a:xfrm>
        </p:spPr>
        <p:txBody>
          <a:bodyPr>
            <a:normAutofit fontScale="90000"/>
          </a:bodyPr>
          <a:lstStyle/>
          <a:p>
            <a:r>
              <a:rPr lang="fr-FR" dirty="0">
                <a:solidFill>
                  <a:srgbClr val="F37958"/>
                </a:solidFill>
              </a:rPr>
              <a:t>UN RÉSEAU ANCRÉ DANS LES TERRITOIRES,  UN IMPACT NATIONAL DÉMONTRÉ</a:t>
            </a:r>
            <a:br>
              <a:rPr lang="fr-FR" b="0" dirty="0">
                <a:solidFill>
                  <a:srgbClr val="F37958"/>
                </a:solidFill>
              </a:rPr>
            </a:br>
            <a:br>
              <a:rPr lang="fr-FR" dirty="0"/>
            </a:br>
            <a:endParaRPr lang="fr-FR" dirty="0"/>
          </a:p>
        </p:txBody>
      </p:sp>
      <p:sp>
        <p:nvSpPr>
          <p:cNvPr id="4" name="Espace réservé du texte 3"/>
          <p:cNvSpPr>
            <a:spLocks noGrp="1"/>
          </p:cNvSpPr>
          <p:nvPr>
            <p:ph type="body" idx="1"/>
          </p:nvPr>
        </p:nvSpPr>
        <p:spPr>
          <a:xfrm>
            <a:off x="1828800" y="1267691"/>
            <a:ext cx="6435436" cy="3685309"/>
          </a:xfrm>
        </p:spPr>
        <p:txBody>
          <a:bodyPr>
            <a:normAutofit/>
          </a:bodyPr>
          <a:lstStyle/>
          <a:p>
            <a:pPr marL="146050" indent="0">
              <a:buNone/>
            </a:pPr>
            <a:r>
              <a:rPr lang="fr-FR" b="1" dirty="0"/>
              <a:t>Un réseau déployé sur toute la France en association d’associations </a:t>
            </a:r>
          </a:p>
          <a:p>
            <a:pPr fontAlgn="base"/>
            <a:r>
              <a:rPr lang="fr-FR" dirty="0"/>
              <a:t>1 coordination </a:t>
            </a:r>
            <a:r>
              <a:rPr lang="fr-FR" b="1" dirty="0"/>
              <a:t>nationale</a:t>
            </a:r>
            <a:r>
              <a:rPr lang="fr-FR" dirty="0"/>
              <a:t>  avec un conseil d’administration 50% société civile, 50% présidents des structures territoriales </a:t>
            </a:r>
          </a:p>
          <a:p>
            <a:pPr fontAlgn="base"/>
            <a:r>
              <a:rPr lang="fr-FR" dirty="0"/>
              <a:t>34 structures </a:t>
            </a:r>
            <a:r>
              <a:rPr lang="fr-FR" b="1" dirty="0"/>
              <a:t>départementales adhérentes de la structure nationale, déclarées en associations loi 1901 avec leur propre gouvernance </a:t>
            </a:r>
            <a:endParaRPr lang="fr-FR" dirty="0"/>
          </a:p>
          <a:p>
            <a:pPr fontAlgn="base"/>
            <a:r>
              <a:rPr lang="fr-FR" dirty="0"/>
              <a:t>Près de 80 </a:t>
            </a:r>
            <a:r>
              <a:rPr lang="fr-FR" b="1" dirty="0"/>
              <a:t>salariés</a:t>
            </a:r>
            <a:r>
              <a:rPr lang="fr-FR" dirty="0"/>
              <a:t> dans le réseau </a:t>
            </a:r>
          </a:p>
          <a:p>
            <a:pPr fontAlgn="base"/>
            <a:r>
              <a:rPr lang="fr-FR" dirty="0"/>
              <a:t>1 structure à </a:t>
            </a:r>
            <a:r>
              <a:rPr lang="fr-FR" b="1" dirty="0"/>
              <a:t>l’international</a:t>
            </a:r>
            <a:r>
              <a:rPr lang="fr-FR" dirty="0"/>
              <a:t>, au Québec</a:t>
            </a:r>
          </a:p>
          <a:p>
            <a:pPr marL="146050" indent="0">
              <a:buNone/>
            </a:pPr>
            <a:endParaRPr lang="fr-FR" dirty="0"/>
          </a:p>
          <a:p>
            <a:pPr marL="146050" indent="0">
              <a:buNone/>
            </a:pPr>
            <a:r>
              <a:rPr lang="fr-FR" b="1" dirty="0"/>
              <a:t>Des partenaires de plus en plus nombreux </a:t>
            </a:r>
            <a:endParaRPr lang="fr-FR" dirty="0"/>
          </a:p>
          <a:p>
            <a:pPr fontAlgn="base"/>
            <a:r>
              <a:rPr lang="fr-FR" dirty="0"/>
              <a:t>1 communauté de plus de </a:t>
            </a:r>
            <a:r>
              <a:rPr lang="fr-FR" b="1" dirty="0"/>
              <a:t>10 000 contributeurs</a:t>
            </a:r>
            <a:r>
              <a:rPr lang="fr-FR" dirty="0"/>
              <a:t>: structures sociales et culturelles</a:t>
            </a:r>
          </a:p>
          <a:p>
            <a:pPr fontAlgn="base"/>
            <a:r>
              <a:rPr lang="fr-FR" b="1" dirty="0"/>
              <a:t>5 000 partenaires culturels et sportifs</a:t>
            </a:r>
            <a:r>
              <a:rPr lang="fr-FR" dirty="0"/>
              <a:t> – près de 4 000 structures sociales et éducatives adhérentes  </a:t>
            </a:r>
          </a:p>
        </p:txBody>
      </p:sp>
      <p:sp>
        <p:nvSpPr>
          <p:cNvPr id="6" name="Rectangle 5"/>
          <p:cNvSpPr/>
          <p:nvPr/>
        </p:nvSpPr>
        <p:spPr>
          <a:xfrm>
            <a:off x="4454820" y="2417862"/>
            <a:ext cx="234360" cy="307777"/>
          </a:xfrm>
          <a:prstGeom prst="rect">
            <a:avLst/>
          </a:prstGeom>
        </p:spPr>
        <p:txBody>
          <a:bodyPr wrap="none">
            <a:spAutoFit/>
          </a:bodyPr>
          <a:lstStyle/>
          <a:p>
            <a:r>
              <a:rPr lang="fr-FR" dirty="0"/>
              <a:t> </a:t>
            </a:r>
          </a:p>
        </p:txBody>
      </p:sp>
      <p:sp>
        <p:nvSpPr>
          <p:cNvPr id="7" name="Rectangle 6"/>
          <p:cNvSpPr/>
          <p:nvPr/>
        </p:nvSpPr>
        <p:spPr>
          <a:xfrm>
            <a:off x="4454820" y="2417862"/>
            <a:ext cx="234360" cy="307777"/>
          </a:xfrm>
          <a:prstGeom prst="rect">
            <a:avLst/>
          </a:prstGeom>
        </p:spPr>
        <p:txBody>
          <a:bodyPr wrap="none">
            <a:spAutoFit/>
          </a:bodyPr>
          <a:lstStyle/>
          <a:p>
            <a:r>
              <a:rPr lang="fr-FR" dirty="0"/>
              <a:t> </a:t>
            </a:r>
          </a:p>
        </p:txBody>
      </p:sp>
    </p:spTree>
    <p:extLst>
      <p:ext uri="{BB962C8B-B14F-4D97-AF65-F5344CB8AC3E}">
        <p14:creationId xmlns:p14="http://schemas.microsoft.com/office/powerpoint/2010/main" val="27871830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5</a:t>
            </a:fld>
            <a:endParaRPr lang="fr-FR"/>
          </a:p>
        </p:txBody>
      </p:sp>
      <p:sp>
        <p:nvSpPr>
          <p:cNvPr id="3" name="Titre 2"/>
          <p:cNvSpPr>
            <a:spLocks noGrp="1"/>
          </p:cNvSpPr>
          <p:nvPr>
            <p:ph type="title"/>
          </p:nvPr>
        </p:nvSpPr>
        <p:spPr/>
        <p:txBody>
          <a:bodyPr/>
          <a:lstStyle/>
          <a:p>
            <a:r>
              <a:rPr lang="fr-FR" dirty="0"/>
              <a:t>Quelles actions ?</a:t>
            </a:r>
          </a:p>
        </p:txBody>
      </p:sp>
      <p:sp>
        <p:nvSpPr>
          <p:cNvPr id="6" name="Espace réservé du texte 4"/>
          <p:cNvSpPr>
            <a:spLocks noGrp="1"/>
          </p:cNvSpPr>
          <p:nvPr>
            <p:ph type="body" idx="1"/>
          </p:nvPr>
        </p:nvSpPr>
        <p:spPr>
          <a:xfrm>
            <a:off x="1469925" y="713509"/>
            <a:ext cx="7223802" cy="4925291"/>
          </a:xfrm>
        </p:spPr>
        <p:txBody>
          <a:bodyPr>
            <a:normAutofit fontScale="55000" lnSpcReduction="20000"/>
          </a:bodyPr>
          <a:lstStyle/>
          <a:p>
            <a:pPr marL="146050" indent="0">
              <a:buNone/>
            </a:pPr>
            <a:r>
              <a:rPr lang="fr-FR" sz="2500" b="1" dirty="0"/>
              <a:t>Plus de 350 000 invitations culturelles, sportives ou de loisirs</a:t>
            </a:r>
            <a:r>
              <a:rPr lang="fr-FR" sz="2500" dirty="0"/>
              <a:t> par an mises à disposition des structures sociales pour permettre l’accès aux personnes en situation de précarité</a:t>
            </a:r>
          </a:p>
          <a:p>
            <a:pPr marL="146050" indent="0">
              <a:buNone/>
            </a:pPr>
            <a:endParaRPr lang="fr-FR" sz="2500" dirty="0"/>
          </a:p>
          <a:p>
            <a:pPr marL="146050" indent="0">
              <a:buNone/>
            </a:pPr>
            <a:r>
              <a:rPr lang="fr-FR" sz="2500" dirty="0"/>
              <a:t>Des</a:t>
            </a:r>
            <a:r>
              <a:rPr lang="fr-FR" sz="2500" b="1" dirty="0"/>
              <a:t> milliers de rendez-vous </a:t>
            </a:r>
            <a:r>
              <a:rPr lang="fr-FR" sz="2500" dirty="0"/>
              <a:t>réguliers, de temps forts de rassemblement et de partage organisés chaque année par les structures sociales : les “permanences culturelles” et animés par les professionnels du champ social sensibilisés et/ou formés à la médiation culturelle</a:t>
            </a:r>
          </a:p>
          <a:p>
            <a:pPr marL="146050" indent="0">
              <a:buNone/>
            </a:pPr>
            <a:br>
              <a:rPr lang="fr-FR" sz="2500" dirty="0"/>
            </a:br>
            <a:r>
              <a:rPr lang="fr-FR" sz="2500" dirty="0"/>
              <a:t>Près de </a:t>
            </a:r>
            <a:r>
              <a:rPr lang="fr-FR" sz="2500" b="1" dirty="0"/>
              <a:t>150 000 sorties</a:t>
            </a:r>
            <a:r>
              <a:rPr lang="fr-FR" sz="2500" dirty="0"/>
              <a:t> effectives par an / + </a:t>
            </a:r>
            <a:r>
              <a:rPr lang="fr-FR" sz="2500" b="1" dirty="0"/>
              <a:t>de 60 000 bénéficiaires </a:t>
            </a:r>
            <a:r>
              <a:rPr lang="fr-FR" sz="2500" dirty="0"/>
              <a:t>touchés </a:t>
            </a:r>
          </a:p>
          <a:p>
            <a:pPr marL="146050" indent="0">
              <a:buNone/>
            </a:pPr>
            <a:br>
              <a:rPr lang="fr-FR" sz="2500" dirty="0"/>
            </a:br>
            <a:r>
              <a:rPr lang="fr-FR" sz="2500" dirty="0"/>
              <a:t>Des</a:t>
            </a:r>
            <a:r>
              <a:rPr lang="fr-FR" sz="2500" b="1" dirty="0"/>
              <a:t> projets culturels nationaux</a:t>
            </a:r>
            <a:r>
              <a:rPr lang="fr-FR" sz="2500" dirty="0"/>
              <a:t> : </a:t>
            </a:r>
            <a:r>
              <a:rPr lang="fr-FR" sz="2500" i="1" dirty="0"/>
              <a:t>Allô l’artiste ?, Respirations, fabriques culturelles et citoyennes, le marathon de la création ...</a:t>
            </a:r>
          </a:p>
          <a:p>
            <a:pPr marL="146050" indent="0">
              <a:buNone/>
            </a:pPr>
            <a:endParaRPr lang="fr-FR" sz="2500" i="1" dirty="0"/>
          </a:p>
          <a:p>
            <a:pPr marL="146050" indent="0">
              <a:buNone/>
            </a:pPr>
            <a:r>
              <a:rPr lang="fr-FR" sz="2500" dirty="0"/>
              <a:t>Des </a:t>
            </a:r>
            <a:r>
              <a:rPr lang="fr-FR" sz="2500" b="1" dirty="0"/>
              <a:t>formations</a:t>
            </a:r>
            <a:r>
              <a:rPr lang="fr-FR" sz="2500" dirty="0"/>
              <a:t> auprès des travailleurs sociaux et des structures culturelles </a:t>
            </a:r>
          </a:p>
          <a:p>
            <a:pPr marL="146050" indent="0">
              <a:buNone/>
            </a:pPr>
            <a:endParaRPr lang="fr-FR" sz="2500" dirty="0"/>
          </a:p>
          <a:p>
            <a:pPr marL="146050" indent="0">
              <a:buNone/>
            </a:pPr>
            <a:r>
              <a:rPr lang="fr-FR" sz="2500" dirty="0"/>
              <a:t>Des ressources/recherches au sein d’un </a:t>
            </a:r>
            <a:r>
              <a:rPr lang="fr-FR" sz="2500" b="1" dirty="0"/>
              <a:t>observatoire </a:t>
            </a:r>
            <a:r>
              <a:rPr lang="fr-FR" sz="2500" dirty="0"/>
              <a:t>de médiation culturelle dans le champ social</a:t>
            </a:r>
          </a:p>
          <a:p>
            <a:pPr marL="146050" indent="0">
              <a:buNone/>
            </a:pPr>
            <a:endParaRPr lang="fr-FR" sz="2000" dirty="0"/>
          </a:p>
          <a:p>
            <a:pPr marL="146050" indent="0">
              <a:buNone/>
            </a:pPr>
            <a:br>
              <a:rPr lang="fr-FR" sz="2000" dirty="0"/>
            </a:br>
            <a:br>
              <a:rPr lang="fr-FR" dirty="0"/>
            </a:br>
            <a:endParaRPr lang="fr-FR" dirty="0"/>
          </a:p>
        </p:txBody>
      </p:sp>
    </p:spTree>
    <p:extLst>
      <p:ext uri="{BB962C8B-B14F-4D97-AF65-F5344CB8AC3E}">
        <p14:creationId xmlns:p14="http://schemas.microsoft.com/office/powerpoint/2010/main" val="30458402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384" name="Google Shape;384;p15"/>
          <p:cNvSpPr txBox="1">
            <a:spLocks noGrp="1"/>
          </p:cNvSpPr>
          <p:nvPr>
            <p:ph type="sldNum" idx="12"/>
          </p:nvPr>
        </p:nvSpPr>
        <p:spPr>
          <a:xfrm>
            <a:off x="8481683" y="4663217"/>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800"/>
              <a:buNone/>
            </a:pPr>
            <a:fld id="{00000000-1234-1234-1234-123412341234}" type="slidenum">
              <a:rPr lang="fr"/>
              <a:t>6</a:t>
            </a:fld>
            <a:endParaRPr/>
          </a:p>
        </p:txBody>
      </p:sp>
      <p:sp>
        <p:nvSpPr>
          <p:cNvPr id="385" name="Google Shape;385;p15"/>
          <p:cNvSpPr txBox="1">
            <a:spLocks noGrp="1"/>
          </p:cNvSpPr>
          <p:nvPr>
            <p:ph type="title"/>
          </p:nvPr>
        </p:nvSpPr>
        <p:spPr>
          <a:xfrm>
            <a:off x="226275" y="236600"/>
            <a:ext cx="3498300" cy="12873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ts val="2200"/>
              <a:buNone/>
            </a:pPr>
            <a:r>
              <a:rPr lang="fr-FR" dirty="0"/>
              <a:t>Missions principales de la structure nationale – monographie </a:t>
            </a:r>
            <a:endParaRPr dirty="0"/>
          </a:p>
        </p:txBody>
      </p:sp>
      <p:sp>
        <p:nvSpPr>
          <p:cNvPr id="386" name="Google Shape;386;p15"/>
          <p:cNvSpPr txBox="1">
            <a:spLocks noGrp="1"/>
          </p:cNvSpPr>
          <p:nvPr>
            <p:ph type="title" idx="2"/>
          </p:nvPr>
        </p:nvSpPr>
        <p:spPr>
          <a:xfrm>
            <a:off x="6132563" y="1522373"/>
            <a:ext cx="1938600" cy="587700"/>
          </a:xfrm>
          <a:prstGeom prst="rect">
            <a:avLst/>
          </a:prstGeom>
          <a:no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1300"/>
              <a:buNone/>
            </a:pPr>
            <a:r>
              <a:rPr lang="fr-FR" dirty="0"/>
              <a:t>Ingénierie</a:t>
            </a:r>
            <a:endParaRPr dirty="0"/>
          </a:p>
        </p:txBody>
      </p:sp>
      <p:sp>
        <p:nvSpPr>
          <p:cNvPr id="387" name="Google Shape;387;p15"/>
          <p:cNvSpPr txBox="1">
            <a:spLocks noGrp="1"/>
          </p:cNvSpPr>
          <p:nvPr>
            <p:ph type="title" idx="3"/>
          </p:nvPr>
        </p:nvSpPr>
        <p:spPr>
          <a:xfrm>
            <a:off x="3535463" y="1522360"/>
            <a:ext cx="1938600" cy="587700"/>
          </a:xfrm>
          <a:prstGeom prst="rect">
            <a:avLst/>
          </a:prstGeom>
          <a:no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1300"/>
              <a:buNone/>
            </a:pPr>
            <a:r>
              <a:rPr lang="fr-FR" dirty="0"/>
              <a:t>Plaidoyer</a:t>
            </a:r>
            <a:endParaRPr dirty="0"/>
          </a:p>
        </p:txBody>
      </p:sp>
      <p:sp>
        <p:nvSpPr>
          <p:cNvPr id="388" name="Google Shape;388;p15"/>
          <p:cNvSpPr txBox="1">
            <a:spLocks noGrp="1"/>
          </p:cNvSpPr>
          <p:nvPr>
            <p:ph type="title" idx="4"/>
          </p:nvPr>
        </p:nvSpPr>
        <p:spPr>
          <a:xfrm>
            <a:off x="938413" y="1522373"/>
            <a:ext cx="1938600" cy="587700"/>
          </a:xfrm>
          <a:prstGeom prst="rect">
            <a:avLst/>
          </a:prstGeom>
          <a:no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1300"/>
              <a:buNone/>
            </a:pPr>
            <a:r>
              <a:rPr lang="fr-FR" dirty="0"/>
              <a:t>Mise en réseau et animation </a:t>
            </a:r>
            <a:endParaRPr dirty="0"/>
          </a:p>
        </p:txBody>
      </p:sp>
      <p:sp>
        <p:nvSpPr>
          <p:cNvPr id="389" name="Google Shape;389;p15"/>
          <p:cNvSpPr txBox="1">
            <a:spLocks noGrp="1"/>
          </p:cNvSpPr>
          <p:nvPr>
            <p:ph type="subTitle" idx="1"/>
          </p:nvPr>
        </p:nvSpPr>
        <p:spPr>
          <a:xfrm>
            <a:off x="1048813" y="2406150"/>
            <a:ext cx="1717800" cy="2200500"/>
          </a:xfrm>
          <a:prstGeom prst="rect">
            <a:avLst/>
          </a:prstGeom>
          <a:noFill/>
          <a:ln>
            <a:noFill/>
          </a:ln>
        </p:spPr>
        <p:txBody>
          <a:bodyPr spcFirstLastPara="1" wrap="square" lIns="91425" tIns="91425" rIns="91425" bIns="91425" anchor="t" anchorCtr="0">
            <a:noAutofit/>
          </a:bodyPr>
          <a:lstStyle/>
          <a:p>
            <a:pPr marL="0" lvl="0" indent="0">
              <a:spcAft>
                <a:spcPts val="400"/>
              </a:spcAft>
            </a:pPr>
            <a:r>
              <a:rPr lang="fr-FR" sz="800" dirty="0">
                <a:solidFill>
                  <a:srgbClr val="636262"/>
                </a:solidFill>
                <a:sym typeface="Arial"/>
              </a:rPr>
              <a:t> Animation de groupes</a:t>
            </a:r>
          </a:p>
          <a:p>
            <a:pPr marL="0" lvl="0" indent="0">
              <a:spcAft>
                <a:spcPts val="400"/>
              </a:spcAft>
            </a:pPr>
            <a:r>
              <a:rPr lang="fr-FR" sz="800" dirty="0">
                <a:solidFill>
                  <a:srgbClr val="636262"/>
                </a:solidFill>
                <a:sym typeface="Arial"/>
              </a:rPr>
              <a:t>de travail, de réunions</a:t>
            </a:r>
          </a:p>
          <a:p>
            <a:pPr marL="0" lvl="0" indent="0">
              <a:spcAft>
                <a:spcPts val="400"/>
              </a:spcAft>
            </a:pPr>
            <a:r>
              <a:rPr lang="fr-FR" sz="800" dirty="0">
                <a:solidFill>
                  <a:srgbClr val="636262"/>
                </a:solidFill>
                <a:sym typeface="Arial"/>
              </a:rPr>
              <a:t>thématiques</a:t>
            </a:r>
          </a:p>
          <a:p>
            <a:pPr marL="0" lvl="0" indent="0">
              <a:spcAft>
                <a:spcPts val="400"/>
              </a:spcAft>
            </a:pPr>
            <a:r>
              <a:rPr lang="fr-FR" sz="800" dirty="0">
                <a:solidFill>
                  <a:srgbClr val="636262"/>
                </a:solidFill>
                <a:sym typeface="Arial"/>
              </a:rPr>
              <a:t> Conférences, colloques</a:t>
            </a:r>
          </a:p>
          <a:p>
            <a:pPr marL="0" lvl="0" indent="0">
              <a:spcAft>
                <a:spcPts val="400"/>
              </a:spcAft>
            </a:pPr>
            <a:r>
              <a:rPr lang="fr-FR" sz="800" dirty="0">
                <a:solidFill>
                  <a:srgbClr val="636262"/>
                </a:solidFill>
                <a:sym typeface="Arial"/>
              </a:rPr>
              <a:t> Formations internes du</a:t>
            </a:r>
          </a:p>
          <a:p>
            <a:pPr marL="0" lvl="0" indent="0">
              <a:spcAft>
                <a:spcPts val="400"/>
              </a:spcAft>
            </a:pPr>
            <a:r>
              <a:rPr lang="fr-FR" sz="800" dirty="0">
                <a:solidFill>
                  <a:srgbClr val="636262"/>
                </a:solidFill>
                <a:sym typeface="Arial"/>
              </a:rPr>
              <a:t>réseau</a:t>
            </a:r>
          </a:p>
          <a:p>
            <a:pPr marL="0" lvl="0" indent="0">
              <a:spcAft>
                <a:spcPts val="400"/>
              </a:spcAft>
            </a:pPr>
            <a:r>
              <a:rPr lang="fr-FR" sz="800" dirty="0">
                <a:solidFill>
                  <a:srgbClr val="636262"/>
                </a:solidFill>
                <a:sym typeface="Arial"/>
              </a:rPr>
              <a:t> Rassemblement annuel</a:t>
            </a:r>
          </a:p>
          <a:p>
            <a:pPr marL="0" lvl="0" indent="0">
              <a:spcAft>
                <a:spcPts val="400"/>
              </a:spcAft>
            </a:pPr>
            <a:r>
              <a:rPr lang="fr-FR" sz="800" dirty="0">
                <a:solidFill>
                  <a:srgbClr val="636262"/>
                </a:solidFill>
                <a:sym typeface="Arial"/>
              </a:rPr>
              <a:t>du réseau</a:t>
            </a:r>
          </a:p>
          <a:p>
            <a:pPr marL="0" lvl="0" indent="0">
              <a:spcAft>
                <a:spcPts val="400"/>
              </a:spcAft>
            </a:pPr>
            <a:r>
              <a:rPr lang="fr-FR" sz="800" dirty="0">
                <a:solidFill>
                  <a:srgbClr val="636262"/>
                </a:solidFill>
                <a:sym typeface="Arial"/>
              </a:rPr>
              <a:t> Tour de France des</a:t>
            </a:r>
          </a:p>
          <a:p>
            <a:pPr marL="0" lvl="0" indent="0">
              <a:spcAft>
                <a:spcPts val="400"/>
              </a:spcAft>
            </a:pPr>
            <a:r>
              <a:rPr lang="fr-FR" sz="800" dirty="0">
                <a:solidFill>
                  <a:srgbClr val="636262"/>
                </a:solidFill>
                <a:sym typeface="Arial"/>
              </a:rPr>
              <a:t>territoires</a:t>
            </a:r>
          </a:p>
          <a:p>
            <a:pPr marL="0" lvl="0" indent="0">
              <a:spcAft>
                <a:spcPts val="400"/>
              </a:spcAft>
            </a:pPr>
            <a:r>
              <a:rPr lang="fr-FR" sz="800" dirty="0">
                <a:solidFill>
                  <a:srgbClr val="636262"/>
                </a:solidFill>
                <a:sym typeface="Arial"/>
              </a:rPr>
              <a:t> Diffusion de l'expertise</a:t>
            </a:r>
            <a:endParaRPr sz="800" dirty="0">
              <a:solidFill>
                <a:srgbClr val="636262"/>
              </a:solidFill>
              <a:sym typeface="Arial"/>
            </a:endParaRPr>
          </a:p>
        </p:txBody>
      </p:sp>
      <p:sp>
        <p:nvSpPr>
          <p:cNvPr id="390" name="Google Shape;390;p15"/>
          <p:cNvSpPr txBox="1">
            <a:spLocks noGrp="1"/>
          </p:cNvSpPr>
          <p:nvPr>
            <p:ph type="subTitle" idx="5"/>
          </p:nvPr>
        </p:nvSpPr>
        <p:spPr>
          <a:xfrm>
            <a:off x="3702337" y="2406150"/>
            <a:ext cx="1771725" cy="2200500"/>
          </a:xfrm>
          <a:prstGeom prst="rect">
            <a:avLst/>
          </a:prstGeom>
          <a:noFill/>
          <a:ln>
            <a:noFill/>
          </a:ln>
        </p:spPr>
        <p:txBody>
          <a:bodyPr spcFirstLastPara="1" wrap="square" lIns="91425" tIns="91425" rIns="91425" bIns="91425" anchor="t" anchorCtr="0">
            <a:noAutofit/>
          </a:bodyPr>
          <a:lstStyle/>
          <a:p>
            <a:pPr marL="0" indent="0">
              <a:spcAft>
                <a:spcPts val="400"/>
              </a:spcAft>
            </a:pPr>
            <a:r>
              <a:rPr lang="fr-FR" sz="900" dirty="0">
                <a:solidFill>
                  <a:srgbClr val="636262"/>
                </a:solidFill>
              </a:rPr>
              <a:t> Transformation sociale</a:t>
            </a:r>
          </a:p>
          <a:p>
            <a:pPr marL="0" indent="0">
              <a:spcAft>
                <a:spcPts val="400"/>
              </a:spcAft>
            </a:pPr>
            <a:r>
              <a:rPr lang="fr-FR" sz="900" dirty="0">
                <a:solidFill>
                  <a:srgbClr val="636262"/>
                </a:solidFill>
              </a:rPr>
              <a:t>des individus par la</a:t>
            </a:r>
          </a:p>
          <a:p>
            <a:pPr marL="0" indent="0">
              <a:spcAft>
                <a:spcPts val="400"/>
              </a:spcAft>
            </a:pPr>
            <a:r>
              <a:rPr lang="fr-FR" sz="900" dirty="0">
                <a:solidFill>
                  <a:srgbClr val="636262"/>
                </a:solidFill>
              </a:rPr>
              <a:t>participation à la vie</a:t>
            </a:r>
          </a:p>
          <a:p>
            <a:pPr marL="0" indent="0">
              <a:spcAft>
                <a:spcPts val="400"/>
              </a:spcAft>
            </a:pPr>
            <a:r>
              <a:rPr lang="fr-FR" sz="900" dirty="0">
                <a:solidFill>
                  <a:srgbClr val="636262"/>
                </a:solidFill>
              </a:rPr>
              <a:t>culturelle</a:t>
            </a:r>
          </a:p>
          <a:p>
            <a:pPr marL="0" indent="0">
              <a:spcAft>
                <a:spcPts val="400"/>
              </a:spcAft>
            </a:pPr>
            <a:r>
              <a:rPr lang="fr-FR" sz="900" dirty="0">
                <a:solidFill>
                  <a:srgbClr val="636262"/>
                </a:solidFill>
              </a:rPr>
              <a:t> Transformation des</a:t>
            </a:r>
          </a:p>
          <a:p>
            <a:pPr marL="0" indent="0">
              <a:spcAft>
                <a:spcPts val="400"/>
              </a:spcAft>
            </a:pPr>
            <a:r>
              <a:rPr lang="fr-FR" sz="900" dirty="0">
                <a:solidFill>
                  <a:srgbClr val="636262"/>
                </a:solidFill>
              </a:rPr>
              <a:t>pratiques </a:t>
            </a:r>
          </a:p>
          <a:p>
            <a:pPr marL="0" indent="0">
              <a:spcAft>
                <a:spcPts val="400"/>
              </a:spcAft>
            </a:pPr>
            <a:r>
              <a:rPr lang="fr-FR" sz="900" dirty="0">
                <a:solidFill>
                  <a:srgbClr val="636262"/>
                </a:solidFill>
              </a:rPr>
              <a:t>professionnelles des</a:t>
            </a:r>
          </a:p>
          <a:p>
            <a:pPr marL="0" indent="0">
              <a:spcAft>
                <a:spcPts val="400"/>
              </a:spcAft>
            </a:pPr>
            <a:r>
              <a:rPr lang="fr-FR" sz="900" dirty="0">
                <a:solidFill>
                  <a:srgbClr val="636262"/>
                </a:solidFill>
              </a:rPr>
              <a:t>intervenants sociaux et des structures culturelles, sportives et de loisirs</a:t>
            </a:r>
            <a:endParaRPr sz="900" dirty="0">
              <a:solidFill>
                <a:srgbClr val="636262"/>
              </a:solidFill>
            </a:endParaRPr>
          </a:p>
        </p:txBody>
      </p:sp>
      <p:sp>
        <p:nvSpPr>
          <p:cNvPr id="391" name="Google Shape;391;p15"/>
          <p:cNvSpPr txBox="1">
            <a:spLocks noGrp="1"/>
          </p:cNvSpPr>
          <p:nvPr>
            <p:ph type="subTitle" idx="6"/>
          </p:nvPr>
        </p:nvSpPr>
        <p:spPr>
          <a:xfrm>
            <a:off x="6242962" y="2267603"/>
            <a:ext cx="2238721" cy="2671541"/>
          </a:xfrm>
          <a:prstGeom prst="rect">
            <a:avLst/>
          </a:prstGeom>
          <a:noFill/>
          <a:ln>
            <a:noFill/>
          </a:ln>
        </p:spPr>
        <p:txBody>
          <a:bodyPr spcFirstLastPara="1" wrap="square" lIns="91425" tIns="91425" rIns="91425" bIns="91425" anchor="t" anchorCtr="0">
            <a:noAutofit/>
          </a:bodyPr>
          <a:lstStyle/>
          <a:p>
            <a:pPr marL="0" indent="0">
              <a:lnSpc>
                <a:spcPct val="135000"/>
              </a:lnSpc>
              <a:spcAft>
                <a:spcPts val="400"/>
              </a:spcAft>
            </a:pPr>
            <a:r>
              <a:rPr lang="fr-FR" sz="900" dirty="0">
                <a:solidFill>
                  <a:srgbClr val="636262"/>
                </a:solidFill>
              </a:rPr>
              <a:t> Organisme déclaré de</a:t>
            </a:r>
          </a:p>
          <a:p>
            <a:pPr marL="0" indent="0">
              <a:lnSpc>
                <a:spcPct val="135000"/>
              </a:lnSpc>
              <a:spcAft>
                <a:spcPts val="400"/>
              </a:spcAft>
            </a:pPr>
            <a:r>
              <a:rPr lang="fr-FR" sz="900" dirty="0">
                <a:solidFill>
                  <a:srgbClr val="636262"/>
                </a:solidFill>
              </a:rPr>
              <a:t>Formation professionnelle</a:t>
            </a:r>
          </a:p>
          <a:p>
            <a:pPr marL="0" indent="0">
              <a:lnSpc>
                <a:spcPct val="135000"/>
              </a:lnSpc>
              <a:spcAft>
                <a:spcPts val="400"/>
              </a:spcAft>
            </a:pPr>
            <a:r>
              <a:rPr lang="fr-FR" sz="900" dirty="0">
                <a:solidFill>
                  <a:srgbClr val="636262"/>
                </a:solidFill>
              </a:rPr>
              <a:t> Observatoire de la</a:t>
            </a:r>
          </a:p>
          <a:p>
            <a:pPr marL="0" indent="0">
              <a:lnSpc>
                <a:spcPct val="135000"/>
              </a:lnSpc>
              <a:spcAft>
                <a:spcPts val="400"/>
              </a:spcAft>
            </a:pPr>
            <a:r>
              <a:rPr lang="fr-FR" sz="900" dirty="0">
                <a:solidFill>
                  <a:srgbClr val="636262"/>
                </a:solidFill>
              </a:rPr>
              <a:t>médiation culturelle</a:t>
            </a:r>
          </a:p>
          <a:p>
            <a:pPr marL="0" indent="0">
              <a:lnSpc>
                <a:spcPct val="135000"/>
              </a:lnSpc>
              <a:spcAft>
                <a:spcPts val="400"/>
              </a:spcAft>
            </a:pPr>
            <a:r>
              <a:rPr lang="fr-FR" sz="900" dirty="0">
                <a:solidFill>
                  <a:srgbClr val="636262"/>
                </a:solidFill>
              </a:rPr>
              <a:t>dans le champ social</a:t>
            </a:r>
          </a:p>
          <a:p>
            <a:pPr marL="0" indent="0">
              <a:lnSpc>
                <a:spcPct val="135000"/>
              </a:lnSpc>
              <a:spcAft>
                <a:spcPts val="400"/>
              </a:spcAft>
            </a:pPr>
            <a:r>
              <a:rPr lang="fr-FR" sz="900" dirty="0">
                <a:solidFill>
                  <a:srgbClr val="636262"/>
                </a:solidFill>
              </a:rPr>
              <a:t> Bases de ressources</a:t>
            </a:r>
          </a:p>
          <a:p>
            <a:pPr marL="0" indent="0">
              <a:lnSpc>
                <a:spcPct val="135000"/>
              </a:lnSpc>
              <a:spcAft>
                <a:spcPts val="400"/>
              </a:spcAft>
            </a:pPr>
            <a:r>
              <a:rPr lang="fr-FR" sz="900" dirty="0">
                <a:solidFill>
                  <a:srgbClr val="636262"/>
                </a:solidFill>
              </a:rPr>
              <a:t>internes</a:t>
            </a:r>
          </a:p>
          <a:p>
            <a:pPr marL="0" indent="0">
              <a:lnSpc>
                <a:spcPct val="135000"/>
              </a:lnSpc>
              <a:spcAft>
                <a:spcPts val="400"/>
              </a:spcAft>
            </a:pPr>
            <a:r>
              <a:rPr lang="fr-FR" sz="900" dirty="0">
                <a:solidFill>
                  <a:srgbClr val="636262"/>
                </a:solidFill>
              </a:rPr>
              <a:t> Publications</a:t>
            </a:r>
          </a:p>
          <a:p>
            <a:pPr marL="0" indent="0">
              <a:lnSpc>
                <a:spcPct val="135000"/>
              </a:lnSpc>
              <a:spcAft>
                <a:spcPts val="400"/>
              </a:spcAft>
            </a:pPr>
            <a:r>
              <a:rPr lang="fr-FR" sz="900" dirty="0">
                <a:solidFill>
                  <a:srgbClr val="636262"/>
                </a:solidFill>
              </a:rPr>
              <a:t> Recherche de</a:t>
            </a:r>
          </a:p>
          <a:p>
            <a:pPr marL="0" indent="0">
              <a:lnSpc>
                <a:spcPct val="135000"/>
              </a:lnSpc>
              <a:spcAft>
                <a:spcPts val="400"/>
              </a:spcAft>
            </a:pPr>
            <a:r>
              <a:rPr lang="fr-FR" sz="900" dirty="0">
                <a:solidFill>
                  <a:srgbClr val="636262"/>
                </a:solidFill>
              </a:rPr>
              <a:t>partenariats</a:t>
            </a:r>
            <a:endParaRPr sz="900" dirty="0">
              <a:solidFill>
                <a:srgbClr val="636262"/>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384" name="Google Shape;384;p15"/>
          <p:cNvSpPr txBox="1">
            <a:spLocks noGrp="1"/>
          </p:cNvSpPr>
          <p:nvPr>
            <p:ph type="sldNum" idx="12"/>
          </p:nvPr>
        </p:nvSpPr>
        <p:spPr>
          <a:xfrm>
            <a:off x="8481683" y="4663217"/>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800"/>
              <a:buNone/>
            </a:pPr>
            <a:fld id="{00000000-1234-1234-1234-123412341234}" type="slidenum">
              <a:rPr lang="fr"/>
              <a:t>7</a:t>
            </a:fld>
            <a:endParaRPr/>
          </a:p>
        </p:txBody>
      </p:sp>
      <p:sp>
        <p:nvSpPr>
          <p:cNvPr id="385" name="Google Shape;385;p15"/>
          <p:cNvSpPr txBox="1">
            <a:spLocks noGrp="1"/>
          </p:cNvSpPr>
          <p:nvPr>
            <p:ph type="title"/>
          </p:nvPr>
        </p:nvSpPr>
        <p:spPr>
          <a:xfrm>
            <a:off x="226275" y="236600"/>
            <a:ext cx="3498300" cy="12873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ts val="2200"/>
              <a:buNone/>
            </a:pPr>
            <a:r>
              <a:rPr lang="fr-FR" dirty="0"/>
              <a:t>Missions principales de la structure nationale - monographie</a:t>
            </a:r>
            <a:endParaRPr dirty="0"/>
          </a:p>
        </p:txBody>
      </p:sp>
      <p:sp>
        <p:nvSpPr>
          <p:cNvPr id="386" name="Google Shape;386;p15"/>
          <p:cNvSpPr txBox="1">
            <a:spLocks noGrp="1"/>
          </p:cNvSpPr>
          <p:nvPr>
            <p:ph type="title" idx="2"/>
          </p:nvPr>
        </p:nvSpPr>
        <p:spPr>
          <a:xfrm>
            <a:off x="6132563" y="1522373"/>
            <a:ext cx="1938600" cy="587700"/>
          </a:xfrm>
          <a:prstGeom prst="rect">
            <a:avLst/>
          </a:prstGeom>
          <a:no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1300"/>
              <a:buNone/>
            </a:pPr>
            <a:r>
              <a:rPr lang="fr-FR" dirty="0"/>
              <a:t>Fonction opérateur</a:t>
            </a:r>
            <a:endParaRPr dirty="0"/>
          </a:p>
        </p:txBody>
      </p:sp>
      <p:sp>
        <p:nvSpPr>
          <p:cNvPr id="387" name="Google Shape;387;p15"/>
          <p:cNvSpPr txBox="1">
            <a:spLocks noGrp="1"/>
          </p:cNvSpPr>
          <p:nvPr>
            <p:ph type="title" idx="3"/>
          </p:nvPr>
        </p:nvSpPr>
        <p:spPr>
          <a:xfrm>
            <a:off x="3535463" y="1522360"/>
            <a:ext cx="1938600" cy="587700"/>
          </a:xfrm>
          <a:prstGeom prst="rect">
            <a:avLst/>
          </a:prstGeom>
          <a:no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1300"/>
              <a:buNone/>
            </a:pPr>
            <a:r>
              <a:rPr lang="fr-FR" dirty="0"/>
              <a:t>Accompagnement personnalisé</a:t>
            </a:r>
            <a:endParaRPr dirty="0"/>
          </a:p>
        </p:txBody>
      </p:sp>
      <p:sp>
        <p:nvSpPr>
          <p:cNvPr id="388" name="Google Shape;388;p15"/>
          <p:cNvSpPr txBox="1">
            <a:spLocks noGrp="1"/>
          </p:cNvSpPr>
          <p:nvPr>
            <p:ph type="title" idx="4"/>
          </p:nvPr>
        </p:nvSpPr>
        <p:spPr>
          <a:xfrm>
            <a:off x="938413" y="1522373"/>
            <a:ext cx="1938600" cy="587700"/>
          </a:xfrm>
          <a:prstGeom prst="rect">
            <a:avLst/>
          </a:prstGeom>
          <a:no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1300"/>
              <a:buNone/>
            </a:pPr>
            <a:r>
              <a:rPr lang="fr-FR" dirty="0"/>
              <a:t>Pilotage de projets</a:t>
            </a:r>
            <a:endParaRPr dirty="0"/>
          </a:p>
        </p:txBody>
      </p:sp>
      <p:sp>
        <p:nvSpPr>
          <p:cNvPr id="389" name="Google Shape;389;p15"/>
          <p:cNvSpPr txBox="1">
            <a:spLocks noGrp="1"/>
          </p:cNvSpPr>
          <p:nvPr>
            <p:ph type="subTitle" idx="1"/>
          </p:nvPr>
        </p:nvSpPr>
        <p:spPr>
          <a:xfrm>
            <a:off x="1048813" y="2406150"/>
            <a:ext cx="1717800" cy="2200500"/>
          </a:xfrm>
          <a:prstGeom prst="rect">
            <a:avLst/>
          </a:prstGeom>
          <a:noFill/>
          <a:ln>
            <a:noFill/>
          </a:ln>
        </p:spPr>
        <p:txBody>
          <a:bodyPr spcFirstLastPara="1" wrap="square" lIns="91425" tIns="91425" rIns="91425" bIns="91425" anchor="t" anchorCtr="0">
            <a:normAutofit/>
          </a:bodyPr>
          <a:lstStyle/>
          <a:p>
            <a:pPr marL="0" lvl="0" indent="0">
              <a:lnSpc>
                <a:spcPct val="125000"/>
              </a:lnSpc>
              <a:spcAft>
                <a:spcPts val="400"/>
              </a:spcAft>
            </a:pPr>
            <a:r>
              <a:rPr lang="fr-FR" sz="1200" dirty="0">
                <a:solidFill>
                  <a:srgbClr val="636262"/>
                </a:solidFill>
              </a:rPr>
              <a:t> Projets nationaux</a:t>
            </a:r>
          </a:p>
          <a:p>
            <a:pPr marL="0" lvl="0" indent="0">
              <a:lnSpc>
                <a:spcPct val="125000"/>
              </a:lnSpc>
              <a:spcAft>
                <a:spcPts val="400"/>
              </a:spcAft>
            </a:pPr>
            <a:r>
              <a:rPr lang="fr-FR" sz="1200" dirty="0">
                <a:solidFill>
                  <a:srgbClr val="636262"/>
                </a:solidFill>
              </a:rPr>
              <a:t>d’expérimentation à</a:t>
            </a:r>
          </a:p>
          <a:p>
            <a:pPr marL="0" lvl="0" indent="0">
              <a:lnSpc>
                <a:spcPct val="125000"/>
              </a:lnSpc>
              <a:spcAft>
                <a:spcPts val="400"/>
              </a:spcAft>
            </a:pPr>
            <a:r>
              <a:rPr lang="fr-FR" sz="1200" dirty="0">
                <a:solidFill>
                  <a:srgbClr val="636262"/>
                </a:solidFill>
              </a:rPr>
              <a:t>essaimer dans les</a:t>
            </a:r>
          </a:p>
          <a:p>
            <a:pPr marL="0" lvl="0" indent="0">
              <a:lnSpc>
                <a:spcPct val="150000"/>
              </a:lnSpc>
              <a:spcAft>
                <a:spcPts val="400"/>
              </a:spcAft>
            </a:pPr>
            <a:r>
              <a:rPr lang="fr-FR" sz="1200" dirty="0">
                <a:solidFill>
                  <a:srgbClr val="636262"/>
                </a:solidFill>
              </a:rPr>
              <a:t>territoires : Respirations, fabriques culturelles, allô l’artiste …</a:t>
            </a:r>
            <a:endParaRPr sz="1200" dirty="0">
              <a:solidFill>
                <a:srgbClr val="636262"/>
              </a:solidFill>
            </a:endParaRPr>
          </a:p>
        </p:txBody>
      </p:sp>
      <p:sp>
        <p:nvSpPr>
          <p:cNvPr id="390" name="Google Shape;390;p15"/>
          <p:cNvSpPr txBox="1">
            <a:spLocks noGrp="1"/>
          </p:cNvSpPr>
          <p:nvPr>
            <p:ph type="subTitle" idx="5"/>
          </p:nvPr>
        </p:nvSpPr>
        <p:spPr>
          <a:xfrm>
            <a:off x="3702338" y="2406150"/>
            <a:ext cx="1717800" cy="2200500"/>
          </a:xfrm>
          <a:prstGeom prst="rect">
            <a:avLst/>
          </a:prstGeom>
          <a:noFill/>
          <a:ln>
            <a:noFill/>
          </a:ln>
        </p:spPr>
        <p:txBody>
          <a:bodyPr spcFirstLastPara="1" wrap="square" lIns="91425" tIns="91425" rIns="91425" bIns="91425" anchor="t" anchorCtr="0">
            <a:normAutofit/>
          </a:bodyPr>
          <a:lstStyle/>
          <a:p>
            <a:pPr marL="0" indent="0">
              <a:lnSpc>
                <a:spcPct val="125000"/>
              </a:lnSpc>
              <a:spcAft>
                <a:spcPts val="400"/>
              </a:spcAft>
            </a:pPr>
            <a:r>
              <a:rPr lang="fr-FR" sz="1200" dirty="0">
                <a:solidFill>
                  <a:srgbClr val="636262"/>
                </a:solidFill>
              </a:rPr>
              <a:t> Appui/conseil aux</a:t>
            </a:r>
          </a:p>
          <a:p>
            <a:pPr marL="0" indent="0">
              <a:lnSpc>
                <a:spcPct val="125000"/>
              </a:lnSpc>
              <a:spcAft>
                <a:spcPts val="400"/>
              </a:spcAft>
            </a:pPr>
            <a:r>
              <a:rPr lang="fr-FR" sz="1200" dirty="0">
                <a:solidFill>
                  <a:srgbClr val="636262"/>
                </a:solidFill>
              </a:rPr>
              <a:t>associations locales</a:t>
            </a:r>
          </a:p>
          <a:p>
            <a:pPr marL="0" indent="0">
              <a:lnSpc>
                <a:spcPct val="125000"/>
              </a:lnSpc>
              <a:spcAft>
                <a:spcPts val="400"/>
              </a:spcAft>
            </a:pPr>
            <a:r>
              <a:rPr lang="fr-FR" sz="1200" dirty="0">
                <a:solidFill>
                  <a:srgbClr val="636262"/>
                </a:solidFill>
              </a:rPr>
              <a:t> Accompagnement à l’essaimage de projets</a:t>
            </a:r>
          </a:p>
        </p:txBody>
      </p:sp>
      <p:sp>
        <p:nvSpPr>
          <p:cNvPr id="391" name="Google Shape;391;p15"/>
          <p:cNvSpPr txBox="1">
            <a:spLocks noGrp="1"/>
          </p:cNvSpPr>
          <p:nvPr>
            <p:ph type="subTitle" idx="6"/>
          </p:nvPr>
        </p:nvSpPr>
        <p:spPr>
          <a:xfrm>
            <a:off x="6219513" y="2281459"/>
            <a:ext cx="1851650" cy="2381758"/>
          </a:xfrm>
          <a:prstGeom prst="rect">
            <a:avLst/>
          </a:prstGeom>
          <a:noFill/>
          <a:ln>
            <a:noFill/>
          </a:ln>
        </p:spPr>
        <p:txBody>
          <a:bodyPr spcFirstLastPara="1" wrap="square" lIns="91425" tIns="91425" rIns="91425" bIns="91425" anchor="t" anchorCtr="0">
            <a:noAutofit/>
          </a:bodyPr>
          <a:lstStyle/>
          <a:p>
            <a:pPr marL="0" lvl="0" indent="0">
              <a:lnSpc>
                <a:spcPct val="145000"/>
              </a:lnSpc>
              <a:spcAft>
                <a:spcPts val="400"/>
              </a:spcAft>
            </a:pPr>
            <a:r>
              <a:rPr lang="fr-FR" sz="900" dirty="0">
                <a:solidFill>
                  <a:srgbClr val="636262"/>
                </a:solidFill>
              </a:rPr>
              <a:t> Mise à disposition du</a:t>
            </a:r>
          </a:p>
          <a:p>
            <a:pPr marL="0" lvl="0" indent="0">
              <a:lnSpc>
                <a:spcPct val="145000"/>
              </a:lnSpc>
              <a:spcAft>
                <a:spcPts val="400"/>
              </a:spcAft>
            </a:pPr>
            <a:r>
              <a:rPr lang="fr-FR" sz="900" dirty="0">
                <a:solidFill>
                  <a:srgbClr val="636262"/>
                </a:solidFill>
              </a:rPr>
              <a:t>portail solidaire à</a:t>
            </a:r>
          </a:p>
          <a:p>
            <a:pPr marL="0" lvl="0" indent="0">
              <a:lnSpc>
                <a:spcPct val="145000"/>
              </a:lnSpc>
              <a:spcAft>
                <a:spcPts val="400"/>
              </a:spcAft>
            </a:pPr>
            <a:r>
              <a:rPr lang="fr-FR" sz="900" dirty="0">
                <a:solidFill>
                  <a:srgbClr val="636262"/>
                </a:solidFill>
              </a:rPr>
              <a:t>l’ensemble du réseau</a:t>
            </a:r>
          </a:p>
          <a:p>
            <a:pPr marL="0" lvl="0" indent="0">
              <a:lnSpc>
                <a:spcPct val="145000"/>
              </a:lnSpc>
              <a:spcAft>
                <a:spcPts val="400"/>
              </a:spcAft>
            </a:pPr>
            <a:r>
              <a:rPr lang="fr-FR" sz="900" dirty="0">
                <a:solidFill>
                  <a:srgbClr val="636262"/>
                </a:solidFill>
              </a:rPr>
              <a:t> Dispositif national de</a:t>
            </a:r>
          </a:p>
          <a:p>
            <a:pPr marL="0" lvl="0" indent="0">
              <a:lnSpc>
                <a:spcPct val="145000"/>
              </a:lnSpc>
              <a:spcAft>
                <a:spcPts val="400"/>
              </a:spcAft>
            </a:pPr>
            <a:r>
              <a:rPr lang="fr-FR" sz="900" dirty="0">
                <a:solidFill>
                  <a:srgbClr val="636262"/>
                </a:solidFill>
              </a:rPr>
              <a:t>mise à disposition de</a:t>
            </a:r>
          </a:p>
          <a:p>
            <a:pPr marL="0" lvl="0" indent="0">
              <a:lnSpc>
                <a:spcPct val="145000"/>
              </a:lnSpc>
              <a:spcAft>
                <a:spcPts val="400"/>
              </a:spcAft>
            </a:pPr>
            <a:r>
              <a:rPr lang="fr-FR" sz="900" dirty="0">
                <a:solidFill>
                  <a:srgbClr val="636262"/>
                </a:solidFill>
              </a:rPr>
              <a:t>volontaires en service</a:t>
            </a:r>
          </a:p>
          <a:p>
            <a:pPr marL="0" lvl="0" indent="0">
              <a:lnSpc>
                <a:spcPct val="145000"/>
              </a:lnSpc>
              <a:spcAft>
                <a:spcPts val="400"/>
              </a:spcAft>
            </a:pPr>
            <a:r>
              <a:rPr lang="fr-FR" sz="900" dirty="0">
                <a:solidFill>
                  <a:srgbClr val="636262"/>
                </a:solidFill>
              </a:rPr>
              <a:t>civique pour le réseau</a:t>
            </a:r>
          </a:p>
          <a:p>
            <a:pPr marL="0" lvl="0" indent="0">
              <a:lnSpc>
                <a:spcPct val="145000"/>
              </a:lnSpc>
              <a:spcAft>
                <a:spcPts val="400"/>
              </a:spcAft>
            </a:pPr>
            <a:r>
              <a:rPr lang="fr-FR" sz="900" dirty="0">
                <a:solidFill>
                  <a:srgbClr val="636262"/>
                </a:solidFill>
              </a:rPr>
              <a:t> Recherche de partenariats</a:t>
            </a:r>
          </a:p>
          <a:p>
            <a:pPr marL="0" lvl="0" indent="0">
              <a:lnSpc>
                <a:spcPct val="145000"/>
              </a:lnSpc>
              <a:spcAft>
                <a:spcPts val="400"/>
              </a:spcAft>
            </a:pPr>
            <a:r>
              <a:rPr lang="fr-FR" sz="900" dirty="0">
                <a:solidFill>
                  <a:srgbClr val="636262"/>
                </a:solidFill>
              </a:rPr>
              <a:t>nationaux</a:t>
            </a:r>
            <a:endParaRPr sz="900" dirty="0">
              <a:solidFill>
                <a:srgbClr val="636262"/>
              </a:solidFill>
            </a:endParaRPr>
          </a:p>
        </p:txBody>
      </p:sp>
    </p:spTree>
    <p:extLst>
      <p:ext uri="{BB962C8B-B14F-4D97-AF65-F5344CB8AC3E}">
        <p14:creationId xmlns:p14="http://schemas.microsoft.com/office/powerpoint/2010/main" val="17508728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42"/>
        <p:cNvGrpSpPr/>
        <p:nvPr/>
      </p:nvGrpSpPr>
      <p:grpSpPr>
        <a:xfrm>
          <a:off x="0" y="0"/>
          <a:ext cx="0" cy="0"/>
          <a:chOff x="0" y="0"/>
          <a:chExt cx="0" cy="0"/>
        </a:xfrm>
      </p:grpSpPr>
      <p:sp>
        <p:nvSpPr>
          <p:cNvPr id="443" name="Google Shape;443;p22"/>
          <p:cNvSpPr txBox="1">
            <a:spLocks noGrp="1"/>
          </p:cNvSpPr>
          <p:nvPr>
            <p:ph type="sldNum" idx="12"/>
          </p:nvPr>
        </p:nvSpPr>
        <p:spPr>
          <a:xfrm>
            <a:off x="8481683" y="4663217"/>
            <a:ext cx="548700" cy="393600"/>
          </a:xfrm>
          <a:prstGeom prst="rect">
            <a:avLst/>
          </a:prstGeom>
          <a:noFill/>
          <a:ln>
            <a:noFill/>
          </a:ln>
        </p:spPr>
        <p:txBody>
          <a:bodyPr spcFirstLastPara="1" wrap="square" lIns="91425" tIns="91425" rIns="91425" bIns="91425" anchor="ctr" anchorCtr="0">
            <a:normAutofit/>
          </a:bodyPr>
          <a:lstStyle/>
          <a:p>
            <a:pPr marL="0" lvl="0" indent="0" algn="r" rtl="0">
              <a:lnSpc>
                <a:spcPct val="100000"/>
              </a:lnSpc>
              <a:spcBef>
                <a:spcPts val="0"/>
              </a:spcBef>
              <a:spcAft>
                <a:spcPts val="0"/>
              </a:spcAft>
              <a:buSzPts val="800"/>
              <a:buNone/>
            </a:pPr>
            <a:fld id="{00000000-1234-1234-1234-123412341234}" type="slidenum">
              <a:rPr lang="fr"/>
              <a:t>8</a:t>
            </a:fld>
            <a:endParaRPr/>
          </a:p>
        </p:txBody>
      </p:sp>
      <p:sp>
        <p:nvSpPr>
          <p:cNvPr id="444" name="Google Shape;444;p22"/>
          <p:cNvSpPr txBox="1">
            <a:spLocks noGrp="1"/>
          </p:cNvSpPr>
          <p:nvPr>
            <p:ph type="title"/>
          </p:nvPr>
        </p:nvSpPr>
        <p:spPr>
          <a:xfrm>
            <a:off x="226275" y="236600"/>
            <a:ext cx="3498300" cy="12873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2200"/>
              <a:buNone/>
            </a:pPr>
            <a:r>
              <a:rPr lang="fr-FR" dirty="0"/>
              <a:t>Ecosystème </a:t>
            </a:r>
            <a:endParaRPr dirty="0"/>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182" y="-131617"/>
            <a:ext cx="7945582" cy="5465618"/>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pic>
        <p:nvPicPr>
          <p:cNvPr id="9" name="Imag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34295" y="1461554"/>
            <a:ext cx="1951069" cy="1977333"/>
          </a:xfrm>
          <a:prstGeom prst="rect">
            <a:avLst/>
          </a:prstGeom>
        </p:spPr>
      </p:pic>
      <p:pic>
        <p:nvPicPr>
          <p:cNvPr id="8" name="Imag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48294" y="1523899"/>
            <a:ext cx="1951069" cy="1977333"/>
          </a:xfrm>
          <a:prstGeom prst="rect">
            <a:avLst/>
          </a:prstGeom>
        </p:spPr>
      </p:pic>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8439" y="1523900"/>
            <a:ext cx="1951069" cy="1977333"/>
          </a:xfrm>
          <a:prstGeom prst="rect">
            <a:avLst/>
          </a:prstGeom>
        </p:spPr>
      </p:pic>
      <p:sp>
        <p:nvSpPr>
          <p:cNvPr id="300" name="Google Shape;300;g79ed2af088_0_6"/>
          <p:cNvSpPr txBox="1">
            <a:spLocks noGrp="1"/>
          </p:cNvSpPr>
          <p:nvPr>
            <p:ph type="sldNum" idx="12"/>
          </p:nvPr>
        </p:nvSpPr>
        <p:spPr>
          <a:xfrm>
            <a:off x="8481683"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fr"/>
              <a:t>9</a:t>
            </a:fld>
            <a:endParaRPr/>
          </a:p>
        </p:txBody>
      </p:sp>
      <p:sp>
        <p:nvSpPr>
          <p:cNvPr id="301" name="Google Shape;301;g79ed2af088_0_6"/>
          <p:cNvSpPr txBox="1">
            <a:spLocks noGrp="1"/>
          </p:cNvSpPr>
          <p:nvPr>
            <p:ph type="title"/>
          </p:nvPr>
        </p:nvSpPr>
        <p:spPr>
          <a:xfrm>
            <a:off x="226275" y="236600"/>
            <a:ext cx="3498300" cy="12873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fr-FR" dirty="0"/>
              <a:t>Changements majeurs intervenus depuis le dernier label </a:t>
            </a:r>
            <a:endParaRPr dirty="0"/>
          </a:p>
        </p:txBody>
      </p:sp>
      <p:sp>
        <p:nvSpPr>
          <p:cNvPr id="4" name="ZoneTexte 3"/>
          <p:cNvSpPr txBox="1"/>
          <p:nvPr/>
        </p:nvSpPr>
        <p:spPr>
          <a:xfrm>
            <a:off x="1272364" y="1961393"/>
            <a:ext cx="1503218" cy="738664"/>
          </a:xfrm>
          <a:prstGeom prst="rect">
            <a:avLst/>
          </a:prstGeom>
          <a:noFill/>
        </p:spPr>
        <p:txBody>
          <a:bodyPr wrap="square" rtlCol="0">
            <a:spAutoFit/>
          </a:bodyPr>
          <a:lstStyle/>
          <a:p>
            <a:r>
              <a:rPr lang="fr-FR" dirty="0">
                <a:solidFill>
                  <a:srgbClr val="636262"/>
                </a:solidFill>
                <a:latin typeface="Trebuchet MS"/>
                <a:ea typeface="Trebuchet MS"/>
                <a:cs typeface="Trebuchet MS"/>
              </a:rPr>
              <a:t>Une situation </a:t>
            </a:r>
          </a:p>
          <a:p>
            <a:r>
              <a:rPr lang="fr-FR" dirty="0">
                <a:solidFill>
                  <a:srgbClr val="636262"/>
                </a:solidFill>
                <a:latin typeface="Trebuchet MS"/>
                <a:ea typeface="Trebuchet MS"/>
                <a:cs typeface="Trebuchet MS"/>
              </a:rPr>
              <a:t>économique saine retrouvée </a:t>
            </a:r>
          </a:p>
        </p:txBody>
      </p:sp>
      <p:sp>
        <p:nvSpPr>
          <p:cNvPr id="11" name="ZoneTexte 10"/>
          <p:cNvSpPr txBox="1"/>
          <p:nvPr/>
        </p:nvSpPr>
        <p:spPr>
          <a:xfrm>
            <a:off x="3532910" y="1961391"/>
            <a:ext cx="1711036" cy="1169551"/>
          </a:xfrm>
          <a:prstGeom prst="rect">
            <a:avLst/>
          </a:prstGeom>
          <a:noFill/>
        </p:spPr>
        <p:txBody>
          <a:bodyPr wrap="square" rtlCol="0">
            <a:spAutoFit/>
          </a:bodyPr>
          <a:lstStyle/>
          <a:p>
            <a:r>
              <a:rPr lang="fr-FR" dirty="0">
                <a:solidFill>
                  <a:srgbClr val="636262"/>
                </a:solidFill>
                <a:latin typeface="Trebuchet MS"/>
                <a:ea typeface="Trebuchet MS"/>
                <a:cs typeface="Trebuchet MS"/>
              </a:rPr>
              <a:t>Une gouvernance élargie, renouvelée et paritaire (femmes/hommes)</a:t>
            </a:r>
          </a:p>
        </p:txBody>
      </p:sp>
      <p:sp>
        <p:nvSpPr>
          <p:cNvPr id="12" name="ZoneTexte 11"/>
          <p:cNvSpPr txBox="1"/>
          <p:nvPr/>
        </p:nvSpPr>
        <p:spPr>
          <a:xfrm>
            <a:off x="5794747" y="1961391"/>
            <a:ext cx="1630163" cy="523220"/>
          </a:xfrm>
          <a:prstGeom prst="rect">
            <a:avLst/>
          </a:prstGeom>
          <a:noFill/>
        </p:spPr>
        <p:txBody>
          <a:bodyPr wrap="square" rtlCol="0">
            <a:spAutoFit/>
          </a:bodyPr>
          <a:lstStyle/>
          <a:p>
            <a:r>
              <a:rPr lang="fr-FR" dirty="0">
                <a:solidFill>
                  <a:srgbClr val="636262"/>
                </a:solidFill>
                <a:latin typeface="Trebuchet MS"/>
                <a:ea typeface="Trebuchet MS"/>
                <a:cs typeface="Trebuchet MS"/>
              </a:rPr>
              <a:t>Une animation de réseau renforcée </a:t>
            </a: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364</TotalTime>
  <Words>1987</Words>
  <Application>Microsoft Office PowerPoint</Application>
  <PresentationFormat>Affichage à l'écran (16:9)</PresentationFormat>
  <Paragraphs>287</Paragraphs>
  <Slides>23</Slides>
  <Notes>14</Notes>
  <HiddenSlides>0</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23</vt:i4>
      </vt:variant>
    </vt:vector>
  </HeadingPairs>
  <TitlesOfParts>
    <vt:vector size="32" baseType="lpstr">
      <vt:lpstr>Tahoma</vt:lpstr>
      <vt:lpstr>Wingdings 3</vt:lpstr>
      <vt:lpstr>EB Garamond</vt:lpstr>
      <vt:lpstr>Trebuchet MS</vt:lpstr>
      <vt:lpstr>Georgia</vt:lpstr>
      <vt:lpstr>Arial</vt:lpstr>
      <vt:lpstr>Courier New</vt:lpstr>
      <vt:lpstr>Calibri</vt:lpstr>
      <vt:lpstr>Simple Light</vt:lpstr>
      <vt:lpstr>Présentation de Cultures du Cœur, candidate au renouvellement du label IDEAS </vt:lpstr>
      <vt:lpstr>Présentation PowerPoint</vt:lpstr>
      <vt:lpstr>Missions du réseau Cultures du Cœur </vt:lpstr>
      <vt:lpstr>UN RÉSEAU ANCRÉ DANS LES TERRITOIRES,  UN IMPACT NATIONAL DÉMONTRÉ  </vt:lpstr>
      <vt:lpstr>Quelles actions ?</vt:lpstr>
      <vt:lpstr>Missions principales de la structure nationale – monographie </vt:lpstr>
      <vt:lpstr>Missions principales de la structure nationale - monographie</vt:lpstr>
      <vt:lpstr>Ecosystème </vt:lpstr>
      <vt:lpstr>Changements majeurs intervenus depuis le dernier label </vt:lpstr>
      <vt:lpstr>Changements majeurs intervenus depuis le dernier label </vt:lpstr>
      <vt:lpstr>Changements majeurs intervenus depuis le dernier label </vt:lpstr>
      <vt:lpstr>Situation financière  comparative depuis le label </vt:lpstr>
      <vt:lpstr>Impact de la démarche d’accompagnement et du Label sur l’organisme sur le fonctionnement interne  </vt:lpstr>
      <vt:lpstr>Impact de la démarche d’accompagnement et du Label sur l’organisme (suite) </vt:lpstr>
      <vt:lpstr>Impact de la démarche d’accompagnement et du Label sur l’organisme  Autres résultats/conséquences :  </vt:lpstr>
      <vt:lpstr>Impact de la démarche d’accompagnement et du Label sur l’organisme</vt:lpstr>
      <vt:lpstr>J’ai pu m’évader quelques heures et j’en ai retiré un bien-être moral et physique. Martine, 68 ans, Paris   </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de Cultures du Cœur, candidate au renouvellement de label IDEAS</dc:title>
  <dc:creator>Visiteur 02</dc:creator>
  <cp:lastModifiedBy>sylvie ROUILLON VALDIGUIE</cp:lastModifiedBy>
  <cp:revision>43</cp:revision>
  <dcterms:modified xsi:type="dcterms:W3CDTF">2021-04-15T05:27:47Z</dcterms:modified>
</cp:coreProperties>
</file>